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73" r:id="rId6"/>
    <p:sldId id="274" r:id="rId7"/>
    <p:sldId id="275" r:id="rId8"/>
    <p:sldId id="270" r:id="rId9"/>
    <p:sldId id="283" r:id="rId10"/>
    <p:sldId id="284" r:id="rId11"/>
    <p:sldId id="285" r:id="rId12"/>
    <p:sldId id="286" r:id="rId13"/>
    <p:sldId id="287" r:id="rId14"/>
    <p:sldId id="28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73498C"/>
    <a:srgbClr val="007DAD"/>
    <a:srgbClr val="CB007A"/>
    <a:srgbClr val="292D6F"/>
    <a:srgbClr val="141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9A813-C1A6-4D56-9A34-8A2BE878725A}" v="265" dt="2023-10-20T09:58:39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Anthoney" userId="94076247-4c40-4796-b8b0-b650b9321e2a" providerId="ADAL" clId="{2239A813-C1A6-4D56-9A34-8A2BE878725A}"/>
    <pc:docChg chg="undo custSel addSld delSld modSld sldOrd">
      <pc:chgData name="Doug Anthoney" userId="94076247-4c40-4796-b8b0-b650b9321e2a" providerId="ADAL" clId="{2239A813-C1A6-4D56-9A34-8A2BE878725A}" dt="2023-10-20T09:58:39.698" v="2271" actId="20577"/>
      <pc:docMkLst>
        <pc:docMk/>
      </pc:docMkLst>
      <pc:sldChg chg="modSp mod">
        <pc:chgData name="Doug Anthoney" userId="94076247-4c40-4796-b8b0-b650b9321e2a" providerId="ADAL" clId="{2239A813-C1A6-4D56-9A34-8A2BE878725A}" dt="2023-10-20T08:38:12.066" v="735" actId="20577"/>
        <pc:sldMkLst>
          <pc:docMk/>
          <pc:sldMk cId="867682171" sldId="256"/>
        </pc:sldMkLst>
        <pc:spChg chg="mod">
          <ac:chgData name="Doug Anthoney" userId="94076247-4c40-4796-b8b0-b650b9321e2a" providerId="ADAL" clId="{2239A813-C1A6-4D56-9A34-8A2BE878725A}" dt="2023-10-20T08:38:12.066" v="735" actId="20577"/>
          <ac:spMkLst>
            <pc:docMk/>
            <pc:sldMk cId="867682171" sldId="256"/>
            <ac:spMk id="2" creationId="{92E2E494-F0CB-2524-184D-480F93289560}"/>
          </ac:spMkLst>
        </pc:spChg>
      </pc:sldChg>
      <pc:sldChg chg="del">
        <pc:chgData name="Doug Anthoney" userId="94076247-4c40-4796-b8b0-b650b9321e2a" providerId="ADAL" clId="{2239A813-C1A6-4D56-9A34-8A2BE878725A}" dt="2023-10-20T08:14:22.759" v="73" actId="47"/>
        <pc:sldMkLst>
          <pc:docMk/>
          <pc:sldMk cId="884772158" sldId="262"/>
        </pc:sldMkLst>
      </pc:sldChg>
      <pc:sldChg chg="del">
        <pc:chgData name="Doug Anthoney" userId="94076247-4c40-4796-b8b0-b650b9321e2a" providerId="ADAL" clId="{2239A813-C1A6-4D56-9A34-8A2BE878725A}" dt="2023-10-20T08:14:27.076" v="74" actId="47"/>
        <pc:sldMkLst>
          <pc:docMk/>
          <pc:sldMk cId="1010832903" sldId="263"/>
        </pc:sldMkLst>
      </pc:sldChg>
      <pc:sldChg chg="add del">
        <pc:chgData name="Doug Anthoney" userId="94076247-4c40-4796-b8b0-b650b9321e2a" providerId="ADAL" clId="{2239A813-C1A6-4D56-9A34-8A2BE878725A}" dt="2023-10-20T08:31:11.500" v="671" actId="47"/>
        <pc:sldMkLst>
          <pc:docMk/>
          <pc:sldMk cId="83849400" sldId="265"/>
        </pc:sldMkLst>
      </pc:sldChg>
      <pc:sldChg chg="del">
        <pc:chgData name="Doug Anthoney" userId="94076247-4c40-4796-b8b0-b650b9321e2a" providerId="ADAL" clId="{2239A813-C1A6-4D56-9A34-8A2BE878725A}" dt="2023-10-20T08:13:39.869" v="62" actId="47"/>
        <pc:sldMkLst>
          <pc:docMk/>
          <pc:sldMk cId="35485611" sldId="266"/>
        </pc:sldMkLst>
      </pc:sldChg>
      <pc:sldChg chg="del">
        <pc:chgData name="Doug Anthoney" userId="94076247-4c40-4796-b8b0-b650b9321e2a" providerId="ADAL" clId="{2239A813-C1A6-4D56-9A34-8A2BE878725A}" dt="2023-10-20T08:48:18.571" v="912" actId="47"/>
        <pc:sldMkLst>
          <pc:docMk/>
          <pc:sldMk cId="3755709908" sldId="267"/>
        </pc:sldMkLst>
      </pc:sldChg>
      <pc:sldChg chg="delSp modSp del mod">
        <pc:chgData name="Doug Anthoney" userId="94076247-4c40-4796-b8b0-b650b9321e2a" providerId="ADAL" clId="{2239A813-C1A6-4D56-9A34-8A2BE878725A}" dt="2023-10-20T08:49:13.767" v="923" actId="47"/>
        <pc:sldMkLst>
          <pc:docMk/>
          <pc:sldMk cId="1940295370" sldId="268"/>
        </pc:sldMkLst>
        <pc:spChg chg="mod">
          <ac:chgData name="Doug Anthoney" userId="94076247-4c40-4796-b8b0-b650b9321e2a" providerId="ADAL" clId="{2239A813-C1A6-4D56-9A34-8A2BE878725A}" dt="2023-10-20T08:13:50.552" v="69" actId="6549"/>
          <ac:spMkLst>
            <pc:docMk/>
            <pc:sldMk cId="1940295370" sldId="268"/>
            <ac:spMk id="2" creationId="{8418EF1F-5D0F-FA48-5952-5C93617DA797}"/>
          </ac:spMkLst>
        </pc:spChg>
        <pc:picChg chg="mod">
          <ac:chgData name="Doug Anthoney" userId="94076247-4c40-4796-b8b0-b650b9321e2a" providerId="ADAL" clId="{2239A813-C1A6-4D56-9A34-8A2BE878725A}" dt="2023-10-20T08:48:45.435" v="918" actId="1076"/>
          <ac:picMkLst>
            <pc:docMk/>
            <pc:sldMk cId="1940295370" sldId="268"/>
            <ac:picMk id="4" creationId="{0B339B85-EEA8-E2DD-4869-B0F567C5EDBD}"/>
          </ac:picMkLst>
        </pc:picChg>
        <pc:picChg chg="mod">
          <ac:chgData name="Doug Anthoney" userId="94076247-4c40-4796-b8b0-b650b9321e2a" providerId="ADAL" clId="{2239A813-C1A6-4D56-9A34-8A2BE878725A}" dt="2023-10-20T08:14:05.570" v="71" actId="14100"/>
          <ac:picMkLst>
            <pc:docMk/>
            <pc:sldMk cId="1940295370" sldId="268"/>
            <ac:picMk id="7" creationId="{417AE789-03D2-2066-A1E1-2F4573C43A02}"/>
          </ac:picMkLst>
        </pc:picChg>
        <pc:picChg chg="del">
          <ac:chgData name="Doug Anthoney" userId="94076247-4c40-4796-b8b0-b650b9321e2a" providerId="ADAL" clId="{2239A813-C1A6-4D56-9A34-8A2BE878725A}" dt="2023-10-20T08:48:42.820" v="917" actId="478"/>
          <ac:picMkLst>
            <pc:docMk/>
            <pc:sldMk cId="1940295370" sldId="268"/>
            <ac:picMk id="11" creationId="{85E2F73F-2151-9034-E1AA-55E6EF801E43}"/>
          </ac:picMkLst>
        </pc:picChg>
      </pc:sldChg>
      <pc:sldChg chg="modSp mod">
        <pc:chgData name="Doug Anthoney" userId="94076247-4c40-4796-b8b0-b650b9321e2a" providerId="ADAL" clId="{2239A813-C1A6-4D56-9A34-8A2BE878725A}" dt="2023-10-20T09:41:46.163" v="2069" actId="113"/>
        <pc:sldMkLst>
          <pc:docMk/>
          <pc:sldMk cId="954236576" sldId="269"/>
        </pc:sldMkLst>
        <pc:spChg chg="mod">
          <ac:chgData name="Doug Anthoney" userId="94076247-4c40-4796-b8b0-b650b9321e2a" providerId="ADAL" clId="{2239A813-C1A6-4D56-9A34-8A2BE878725A}" dt="2023-10-20T09:41:46.163" v="2069" actId="113"/>
          <ac:spMkLst>
            <pc:docMk/>
            <pc:sldMk cId="954236576" sldId="269"/>
            <ac:spMk id="3" creationId="{5BFFCE38-EF3C-7BD2-1699-D4FDCEDA33D1}"/>
          </ac:spMkLst>
        </pc:spChg>
      </pc:sldChg>
      <pc:sldChg chg="addSp delSp modSp add mod delAnim modAnim">
        <pc:chgData name="Doug Anthoney" userId="94076247-4c40-4796-b8b0-b650b9321e2a" providerId="ADAL" clId="{2239A813-C1A6-4D56-9A34-8A2BE878725A}" dt="2023-10-20T09:34:29.145" v="1714"/>
        <pc:sldMkLst>
          <pc:docMk/>
          <pc:sldMk cId="4053903884" sldId="270"/>
        </pc:sldMkLst>
        <pc:spChg chg="mod">
          <ac:chgData name="Doug Anthoney" userId="94076247-4c40-4796-b8b0-b650b9321e2a" providerId="ADAL" clId="{2239A813-C1A6-4D56-9A34-8A2BE878725A}" dt="2023-10-20T08:30:52.574" v="667" actId="20577"/>
          <ac:spMkLst>
            <pc:docMk/>
            <pc:sldMk cId="4053903884" sldId="270"/>
            <ac:spMk id="2" creationId="{EBB92B2F-671A-BFCB-9656-F7C0853B2C86}"/>
          </ac:spMkLst>
        </pc:spChg>
        <pc:spChg chg="add del mod">
          <ac:chgData name="Doug Anthoney" userId="94076247-4c40-4796-b8b0-b650b9321e2a" providerId="ADAL" clId="{2239A813-C1A6-4D56-9A34-8A2BE878725A}" dt="2023-10-20T08:31:20.674" v="673" actId="478"/>
          <ac:spMkLst>
            <pc:docMk/>
            <pc:sldMk cId="4053903884" sldId="270"/>
            <ac:spMk id="4" creationId="{449F4C14-2101-2855-BB99-87D133A44B42}"/>
          </ac:spMkLst>
        </pc:spChg>
        <pc:spChg chg="del">
          <ac:chgData name="Doug Anthoney" userId="94076247-4c40-4796-b8b0-b650b9321e2a" providerId="ADAL" clId="{2239A813-C1A6-4D56-9A34-8A2BE878725A}" dt="2023-10-20T08:30:57.190" v="668" actId="478"/>
          <ac:spMkLst>
            <pc:docMk/>
            <pc:sldMk cId="4053903884" sldId="270"/>
            <ac:spMk id="5" creationId="{14D85988-57B1-C34E-0D90-C77C524C91FC}"/>
          </ac:spMkLst>
        </pc:spChg>
        <pc:grpChg chg="add del mod">
          <ac:chgData name="Doug Anthoney" userId="94076247-4c40-4796-b8b0-b650b9321e2a" providerId="ADAL" clId="{2239A813-C1A6-4D56-9A34-8A2BE878725A}" dt="2023-10-20T08:32:29.933" v="680" actId="478"/>
          <ac:grpSpMkLst>
            <pc:docMk/>
            <pc:sldMk cId="4053903884" sldId="270"/>
            <ac:grpSpMk id="8" creationId="{79E85DE9-A1AF-3DBA-0280-BE0D4412B888}"/>
          </ac:grpSpMkLst>
        </pc:grpChg>
        <pc:picChg chg="add mod">
          <ac:chgData name="Doug Anthoney" userId="94076247-4c40-4796-b8b0-b650b9321e2a" providerId="ADAL" clId="{2239A813-C1A6-4D56-9A34-8A2BE878725A}" dt="2023-10-20T08:37:04.068" v="705" actId="14100"/>
          <ac:picMkLst>
            <pc:docMk/>
            <pc:sldMk cId="4053903884" sldId="270"/>
            <ac:picMk id="6" creationId="{53A4E5D2-9F3F-63C7-B09C-8AFAB26EC04C}"/>
          </ac:picMkLst>
        </pc:picChg>
        <pc:picChg chg="add mod">
          <ac:chgData name="Doug Anthoney" userId="94076247-4c40-4796-b8b0-b650b9321e2a" providerId="ADAL" clId="{2239A813-C1A6-4D56-9A34-8A2BE878725A}" dt="2023-10-20T08:37:23.623" v="712" actId="1076"/>
          <ac:picMkLst>
            <pc:docMk/>
            <pc:sldMk cId="4053903884" sldId="270"/>
            <ac:picMk id="7" creationId="{4BB805BE-F861-EAE8-ED53-F7528E3B193A}"/>
          </ac:picMkLst>
        </pc:picChg>
        <pc:picChg chg="mod topLvl">
          <ac:chgData name="Doug Anthoney" userId="94076247-4c40-4796-b8b0-b650b9321e2a" providerId="ADAL" clId="{2239A813-C1A6-4D56-9A34-8A2BE878725A}" dt="2023-10-20T08:37:14.535" v="709" actId="1076"/>
          <ac:picMkLst>
            <pc:docMk/>
            <pc:sldMk cId="4053903884" sldId="270"/>
            <ac:picMk id="9" creationId="{E98A245E-CC11-BBBA-15B0-74346DD6446A}"/>
          </ac:picMkLst>
        </pc:picChg>
        <pc:picChg chg="del mod topLvl">
          <ac:chgData name="Doug Anthoney" userId="94076247-4c40-4796-b8b0-b650b9321e2a" providerId="ADAL" clId="{2239A813-C1A6-4D56-9A34-8A2BE878725A}" dt="2023-10-20T08:32:29.933" v="680" actId="478"/>
          <ac:picMkLst>
            <pc:docMk/>
            <pc:sldMk cId="4053903884" sldId="270"/>
            <ac:picMk id="10" creationId="{0C9D67A4-3B1B-94F8-B5C4-8285E28BD402}"/>
          </ac:picMkLst>
        </pc:picChg>
        <pc:picChg chg="add del mod">
          <ac:chgData name="Doug Anthoney" userId="94076247-4c40-4796-b8b0-b650b9321e2a" providerId="ADAL" clId="{2239A813-C1A6-4D56-9A34-8A2BE878725A}" dt="2023-10-20T08:32:49.766" v="684" actId="478"/>
          <ac:picMkLst>
            <pc:docMk/>
            <pc:sldMk cId="4053903884" sldId="270"/>
            <ac:picMk id="11" creationId="{DA7B8936-164C-6DFB-C2AB-4E7C70BCD3CE}"/>
          </ac:picMkLst>
        </pc:picChg>
        <pc:picChg chg="add mod">
          <ac:chgData name="Doug Anthoney" userId="94076247-4c40-4796-b8b0-b650b9321e2a" providerId="ADAL" clId="{2239A813-C1A6-4D56-9A34-8A2BE878725A}" dt="2023-10-20T08:37:34.756" v="714" actId="1076"/>
          <ac:picMkLst>
            <pc:docMk/>
            <pc:sldMk cId="4053903884" sldId="270"/>
            <ac:picMk id="13" creationId="{B44E5473-8580-B374-DDD2-F052B438760C}"/>
          </ac:picMkLst>
        </pc:picChg>
        <pc:picChg chg="add mod">
          <ac:chgData name="Doug Anthoney" userId="94076247-4c40-4796-b8b0-b650b9321e2a" providerId="ADAL" clId="{2239A813-C1A6-4D56-9A34-8A2BE878725A}" dt="2023-10-20T08:37:18.317" v="710" actId="1076"/>
          <ac:picMkLst>
            <pc:docMk/>
            <pc:sldMk cId="4053903884" sldId="270"/>
            <ac:picMk id="15" creationId="{CC7F6DAF-9D09-A6A9-EE98-D16E8E568FFF}"/>
          </ac:picMkLst>
        </pc:picChg>
        <pc:picChg chg="add mod">
          <ac:chgData name="Doug Anthoney" userId="94076247-4c40-4796-b8b0-b650b9321e2a" providerId="ADAL" clId="{2239A813-C1A6-4D56-9A34-8A2BE878725A}" dt="2023-10-20T08:37:28.349" v="713" actId="1076"/>
          <ac:picMkLst>
            <pc:docMk/>
            <pc:sldMk cId="4053903884" sldId="270"/>
            <ac:picMk id="17" creationId="{7FB53ED6-D268-D1F7-F5B3-3CBE014C2404}"/>
          </ac:picMkLst>
        </pc:picChg>
      </pc:sldChg>
      <pc:sldChg chg="modSp del mod ord">
        <pc:chgData name="Doug Anthoney" userId="94076247-4c40-4796-b8b0-b650b9321e2a" providerId="ADAL" clId="{2239A813-C1A6-4D56-9A34-8A2BE878725A}" dt="2023-10-20T08:28:58.769" v="629" actId="47"/>
        <pc:sldMkLst>
          <pc:docMk/>
          <pc:sldMk cId="733281647" sldId="271"/>
        </pc:sldMkLst>
        <pc:spChg chg="mod">
          <ac:chgData name="Doug Anthoney" userId="94076247-4c40-4796-b8b0-b650b9321e2a" providerId="ADAL" clId="{2239A813-C1A6-4D56-9A34-8A2BE878725A}" dt="2023-10-20T08:24:06.172" v="546" actId="20577"/>
          <ac:spMkLst>
            <pc:docMk/>
            <pc:sldMk cId="733281647" sldId="271"/>
            <ac:spMk id="2" creationId="{8418EF1F-5D0F-FA48-5952-5C93617DA797}"/>
          </ac:spMkLst>
        </pc:spChg>
      </pc:sldChg>
      <pc:sldChg chg="del">
        <pc:chgData name="Doug Anthoney" userId="94076247-4c40-4796-b8b0-b650b9321e2a" providerId="ADAL" clId="{2239A813-C1A6-4D56-9A34-8A2BE878725A}" dt="2023-10-20T08:13:18.335" v="59" actId="47"/>
        <pc:sldMkLst>
          <pc:docMk/>
          <pc:sldMk cId="1428155103" sldId="272"/>
        </pc:sldMkLst>
      </pc:sldChg>
      <pc:sldChg chg="modSp mod ord">
        <pc:chgData name="Doug Anthoney" userId="94076247-4c40-4796-b8b0-b650b9321e2a" providerId="ADAL" clId="{2239A813-C1A6-4D56-9A34-8A2BE878725A}" dt="2023-10-20T08:25:06.139" v="591" actId="20577"/>
        <pc:sldMkLst>
          <pc:docMk/>
          <pc:sldMk cId="3544474365" sldId="273"/>
        </pc:sldMkLst>
        <pc:spChg chg="mod">
          <ac:chgData name="Doug Anthoney" userId="94076247-4c40-4796-b8b0-b650b9321e2a" providerId="ADAL" clId="{2239A813-C1A6-4D56-9A34-8A2BE878725A}" dt="2023-10-20T08:25:06.139" v="591" actId="20577"/>
          <ac:spMkLst>
            <pc:docMk/>
            <pc:sldMk cId="3544474365" sldId="273"/>
            <ac:spMk id="2" creationId="{8418EF1F-5D0F-FA48-5952-5C93617DA797}"/>
          </ac:spMkLst>
        </pc:spChg>
      </pc:sldChg>
      <pc:sldChg chg="addSp delSp modSp mod ord setBg setClrOvrMap">
        <pc:chgData name="Doug Anthoney" userId="94076247-4c40-4796-b8b0-b650b9321e2a" providerId="ADAL" clId="{2239A813-C1A6-4D56-9A34-8A2BE878725A}" dt="2023-10-20T08:26:44.149" v="606" actId="14100"/>
        <pc:sldMkLst>
          <pc:docMk/>
          <pc:sldMk cId="851477299" sldId="274"/>
        </pc:sldMkLst>
        <pc:spChg chg="mod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2" creationId="{8418EF1F-5D0F-FA48-5952-5C93617DA797}"/>
          </ac:spMkLst>
        </pc:spChg>
        <pc:spChg chg="mod ord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3" creationId="{334FC0E7-55E1-84F7-AAE2-23CB243AB82C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14" creationId="{8DF8AE6E-38CD-4B2A-8E02-F099DD30EF40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16" creationId="{23293907-0F26-4752-BCD0-3AC2C5026383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18" creationId="{4CA07809-FD84-4293-BEDA-C920BB2A1F3F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20" creationId="{A06D4B98-7FBD-4771-9C71-AE026D67023F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22" creationId="{1E32D174-F8A9-4FF0-8888-1B4F5E184961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24" creationId="{769201C5-687E-46FB-BA72-23BA40BFEE1E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26" creationId="{339141A8-FDFD-4ABE-A499-72C9669F4BE6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28" creationId="{8A439E11-755A-4258-859D-56A6B6AFCB66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30" creationId="{E916EF49-F958-4F28-A999-F8FA8D09AF86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32" creationId="{A7665D74-DFEA-412C-928C-F090E67084F3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34" creationId="{3E84BD56-679D-4E0C-9C9B-D694ABF07373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36" creationId="{2335FEDF-EF88-4E68-9CF7-5A72EF32AFC2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38" creationId="{03DB71A4-74AA-406D-9553-61C0C6D23689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40" creationId="{DA9994C2-211B-4BF6-B6A0-D67471594EC1}"/>
          </ac:spMkLst>
        </pc:spChg>
        <pc:spChg chg="add del">
          <ac:chgData name="Doug Anthoney" userId="94076247-4c40-4796-b8b0-b650b9321e2a" providerId="ADAL" clId="{2239A813-C1A6-4D56-9A34-8A2BE878725A}" dt="2023-10-20T08:26:04.283" v="599" actId="26606"/>
          <ac:spMkLst>
            <pc:docMk/>
            <pc:sldMk cId="851477299" sldId="274"/>
            <ac:spMk id="42" creationId="{837A7BE2-DF08-4ECE-A520-13927DBF4C5E}"/>
          </ac:spMkLst>
        </pc:spChg>
        <pc:picChg chg="add mod ord">
          <ac:chgData name="Doug Anthoney" userId="94076247-4c40-4796-b8b0-b650b9321e2a" providerId="ADAL" clId="{2239A813-C1A6-4D56-9A34-8A2BE878725A}" dt="2023-10-20T08:26:09.826" v="600" actId="1076"/>
          <ac:picMkLst>
            <pc:docMk/>
            <pc:sldMk cId="851477299" sldId="274"/>
            <ac:picMk id="4" creationId="{3A5B376D-C5B3-887D-7373-8901DCFC762E}"/>
          </ac:picMkLst>
        </pc:picChg>
        <pc:picChg chg="add mod ord">
          <ac:chgData name="Doug Anthoney" userId="94076247-4c40-4796-b8b0-b650b9321e2a" providerId="ADAL" clId="{2239A813-C1A6-4D56-9A34-8A2BE878725A}" dt="2023-10-20T08:26:09.826" v="600" actId="1076"/>
          <ac:picMkLst>
            <pc:docMk/>
            <pc:sldMk cId="851477299" sldId="274"/>
            <ac:picMk id="5" creationId="{E570D072-945D-683E-D5F5-7C33252652A6}"/>
          </ac:picMkLst>
        </pc:picChg>
        <pc:picChg chg="add mod ord">
          <ac:chgData name="Doug Anthoney" userId="94076247-4c40-4796-b8b0-b650b9321e2a" providerId="ADAL" clId="{2239A813-C1A6-4D56-9A34-8A2BE878725A}" dt="2023-10-20T08:26:09.826" v="600" actId="1076"/>
          <ac:picMkLst>
            <pc:docMk/>
            <pc:sldMk cId="851477299" sldId="274"/>
            <ac:picMk id="6" creationId="{92382057-D605-54EA-5EF8-06CDC49BAAF7}"/>
          </ac:picMkLst>
        </pc:picChg>
        <pc:picChg chg="mod ord">
          <ac:chgData name="Doug Anthoney" userId="94076247-4c40-4796-b8b0-b650b9321e2a" providerId="ADAL" clId="{2239A813-C1A6-4D56-9A34-8A2BE878725A}" dt="2023-10-20T08:26:44.149" v="606" actId="14100"/>
          <ac:picMkLst>
            <pc:docMk/>
            <pc:sldMk cId="851477299" sldId="274"/>
            <ac:picMk id="7" creationId="{5E118D35-909C-37CE-CCAB-E42CAEA194B3}"/>
          </ac:picMkLst>
        </pc:picChg>
        <pc:picChg chg="add del mod">
          <ac:chgData name="Doug Anthoney" userId="94076247-4c40-4796-b8b0-b650b9321e2a" providerId="ADAL" clId="{2239A813-C1A6-4D56-9A34-8A2BE878725A}" dt="2023-10-20T08:26:20.826" v="602" actId="478"/>
          <ac:picMkLst>
            <pc:docMk/>
            <pc:sldMk cId="851477299" sldId="274"/>
            <ac:picMk id="8" creationId="{E0DF35A1-B6B9-2CB8-1AA1-C1714C7A10AF}"/>
          </ac:picMkLst>
        </pc:picChg>
        <pc:picChg chg="add mod">
          <ac:chgData name="Doug Anthoney" userId="94076247-4c40-4796-b8b0-b650b9321e2a" providerId="ADAL" clId="{2239A813-C1A6-4D56-9A34-8A2BE878725A}" dt="2023-10-20T08:26:09.826" v="600" actId="1076"/>
          <ac:picMkLst>
            <pc:docMk/>
            <pc:sldMk cId="851477299" sldId="274"/>
            <ac:picMk id="9" creationId="{A14CBC57-738C-6E1D-B931-398ED5F57A9E}"/>
          </ac:picMkLst>
        </pc:picChg>
      </pc:sldChg>
      <pc:sldChg chg="addSp modSp mod ord">
        <pc:chgData name="Doug Anthoney" userId="94076247-4c40-4796-b8b0-b650b9321e2a" providerId="ADAL" clId="{2239A813-C1A6-4D56-9A34-8A2BE878725A}" dt="2023-10-20T08:44:27.882" v="829" actId="14100"/>
        <pc:sldMkLst>
          <pc:docMk/>
          <pc:sldMk cId="2342619319" sldId="275"/>
        </pc:sldMkLst>
        <pc:spChg chg="mod">
          <ac:chgData name="Doug Anthoney" userId="94076247-4c40-4796-b8b0-b650b9321e2a" providerId="ADAL" clId="{2239A813-C1A6-4D56-9A34-8A2BE878725A}" dt="2023-10-20T08:30:34.816" v="638" actId="20577"/>
          <ac:spMkLst>
            <pc:docMk/>
            <pc:sldMk cId="2342619319" sldId="275"/>
            <ac:spMk id="2" creationId="{8418EF1F-5D0F-FA48-5952-5C93617DA797}"/>
          </ac:spMkLst>
        </pc:spChg>
        <pc:spChg chg="mod">
          <ac:chgData name="Doug Anthoney" userId="94076247-4c40-4796-b8b0-b650b9321e2a" providerId="ADAL" clId="{2239A813-C1A6-4D56-9A34-8A2BE878725A}" dt="2023-10-20T08:27:12.657" v="615" actId="20577"/>
          <ac:spMkLst>
            <pc:docMk/>
            <pc:sldMk cId="2342619319" sldId="275"/>
            <ac:spMk id="3" creationId="{334FC0E7-55E1-84F7-AAE2-23CB243AB82C}"/>
          </ac:spMkLst>
        </pc:spChg>
        <pc:picChg chg="add mod">
          <ac:chgData name="Doug Anthoney" userId="94076247-4c40-4796-b8b0-b650b9321e2a" providerId="ADAL" clId="{2239A813-C1A6-4D56-9A34-8A2BE878725A}" dt="2023-10-20T08:28:43.159" v="628" actId="1076"/>
          <ac:picMkLst>
            <pc:docMk/>
            <pc:sldMk cId="2342619319" sldId="275"/>
            <ac:picMk id="4" creationId="{9C7619A5-3851-375B-521D-540DE9073BC0}"/>
          </ac:picMkLst>
        </pc:picChg>
        <pc:picChg chg="mod">
          <ac:chgData name="Doug Anthoney" userId="94076247-4c40-4796-b8b0-b650b9321e2a" providerId="ADAL" clId="{2239A813-C1A6-4D56-9A34-8A2BE878725A}" dt="2023-10-20T08:44:27.882" v="829" actId="14100"/>
          <ac:picMkLst>
            <pc:docMk/>
            <pc:sldMk cId="2342619319" sldId="275"/>
            <ac:picMk id="5" creationId="{A3846B3F-B897-A40B-884B-A669A87942C3}"/>
          </ac:picMkLst>
        </pc:picChg>
        <pc:picChg chg="mod">
          <ac:chgData name="Doug Anthoney" userId="94076247-4c40-4796-b8b0-b650b9321e2a" providerId="ADAL" clId="{2239A813-C1A6-4D56-9A34-8A2BE878725A}" dt="2023-10-20T08:28:04.935" v="619" actId="1076"/>
          <ac:picMkLst>
            <pc:docMk/>
            <pc:sldMk cId="2342619319" sldId="275"/>
            <ac:picMk id="8" creationId="{92D28D94-9E70-CB77-BB87-CF08C502D4A4}"/>
          </ac:picMkLst>
        </pc:picChg>
      </pc:sldChg>
      <pc:sldChg chg="del">
        <pc:chgData name="Doug Anthoney" userId="94076247-4c40-4796-b8b0-b650b9321e2a" providerId="ADAL" clId="{2239A813-C1A6-4D56-9A34-8A2BE878725A}" dt="2023-10-20T08:29:04.442" v="630" actId="47"/>
        <pc:sldMkLst>
          <pc:docMk/>
          <pc:sldMk cId="664694278" sldId="276"/>
        </pc:sldMkLst>
      </pc:sldChg>
      <pc:sldChg chg="del">
        <pc:chgData name="Doug Anthoney" userId="94076247-4c40-4796-b8b0-b650b9321e2a" providerId="ADAL" clId="{2239A813-C1A6-4D56-9A34-8A2BE878725A}" dt="2023-10-20T08:13:22.897" v="61" actId="47"/>
        <pc:sldMkLst>
          <pc:docMk/>
          <pc:sldMk cId="441667962" sldId="277"/>
        </pc:sldMkLst>
      </pc:sldChg>
      <pc:sldChg chg="del">
        <pc:chgData name="Doug Anthoney" userId="94076247-4c40-4796-b8b0-b650b9321e2a" providerId="ADAL" clId="{2239A813-C1A6-4D56-9A34-8A2BE878725A}" dt="2023-10-20T08:13:21.761" v="60" actId="47"/>
        <pc:sldMkLst>
          <pc:docMk/>
          <pc:sldMk cId="2409053892" sldId="278"/>
        </pc:sldMkLst>
      </pc:sldChg>
      <pc:sldChg chg="del">
        <pc:chgData name="Doug Anthoney" userId="94076247-4c40-4796-b8b0-b650b9321e2a" providerId="ADAL" clId="{2239A813-C1A6-4D56-9A34-8A2BE878725A}" dt="2023-10-20T08:13:15.886" v="57" actId="47"/>
        <pc:sldMkLst>
          <pc:docMk/>
          <pc:sldMk cId="3741496509" sldId="279"/>
        </pc:sldMkLst>
      </pc:sldChg>
      <pc:sldChg chg="del">
        <pc:chgData name="Doug Anthoney" userId="94076247-4c40-4796-b8b0-b650b9321e2a" providerId="ADAL" clId="{2239A813-C1A6-4D56-9A34-8A2BE878725A}" dt="2023-10-20T08:13:16.739" v="58" actId="47"/>
        <pc:sldMkLst>
          <pc:docMk/>
          <pc:sldMk cId="950516909" sldId="280"/>
        </pc:sldMkLst>
      </pc:sldChg>
      <pc:sldChg chg="del">
        <pc:chgData name="Doug Anthoney" userId="94076247-4c40-4796-b8b0-b650b9321e2a" providerId="ADAL" clId="{2239A813-C1A6-4D56-9A34-8A2BE878725A}" dt="2023-10-20T08:47:57.807" v="911" actId="47"/>
        <pc:sldMkLst>
          <pc:docMk/>
          <pc:sldMk cId="3452095644" sldId="281"/>
        </pc:sldMkLst>
      </pc:sldChg>
      <pc:sldChg chg="del">
        <pc:chgData name="Doug Anthoney" userId="94076247-4c40-4796-b8b0-b650b9321e2a" providerId="ADAL" clId="{2239A813-C1A6-4D56-9A34-8A2BE878725A}" dt="2023-10-20T08:14:19.572" v="72" actId="47"/>
        <pc:sldMkLst>
          <pc:docMk/>
          <pc:sldMk cId="1894685947" sldId="282"/>
        </pc:sldMkLst>
      </pc:sldChg>
      <pc:sldChg chg="addSp delSp modSp new del mod">
        <pc:chgData name="Doug Anthoney" userId="94076247-4c40-4796-b8b0-b650b9321e2a" providerId="ADAL" clId="{2239A813-C1A6-4D56-9A34-8A2BE878725A}" dt="2023-10-20T08:39:38.431" v="740" actId="47"/>
        <pc:sldMkLst>
          <pc:docMk/>
          <pc:sldMk cId="3080989001" sldId="282"/>
        </pc:sldMkLst>
        <pc:spChg chg="mod">
          <ac:chgData name="Doug Anthoney" userId="94076247-4c40-4796-b8b0-b650b9321e2a" providerId="ADAL" clId="{2239A813-C1A6-4D56-9A34-8A2BE878725A}" dt="2023-10-20T08:17:28.512" v="143" actId="20577"/>
          <ac:spMkLst>
            <pc:docMk/>
            <pc:sldMk cId="3080989001" sldId="282"/>
            <ac:spMk id="2" creationId="{7266D833-C670-8157-4A62-021CDED6AF48}"/>
          </ac:spMkLst>
        </pc:spChg>
        <pc:spChg chg="del mod">
          <ac:chgData name="Doug Anthoney" userId="94076247-4c40-4796-b8b0-b650b9321e2a" providerId="ADAL" clId="{2239A813-C1A6-4D56-9A34-8A2BE878725A}" dt="2023-10-20T08:15:05.017" v="80" actId="931"/>
          <ac:spMkLst>
            <pc:docMk/>
            <pc:sldMk cId="3080989001" sldId="282"/>
            <ac:spMk id="3" creationId="{69DF5140-AD15-D865-AEEA-C9A3F95A3A1D}"/>
          </ac:spMkLst>
        </pc:spChg>
        <pc:spChg chg="add mod">
          <ac:chgData name="Doug Anthoney" userId="94076247-4c40-4796-b8b0-b650b9321e2a" providerId="ADAL" clId="{2239A813-C1A6-4D56-9A34-8A2BE878725A}" dt="2023-10-20T08:18:42.830" v="156" actId="1036"/>
          <ac:spMkLst>
            <pc:docMk/>
            <pc:sldMk cId="3080989001" sldId="282"/>
            <ac:spMk id="6" creationId="{FA1972C9-F741-A82D-8E0F-EDDDEB27D64B}"/>
          </ac:spMkLst>
        </pc:spChg>
        <pc:spChg chg="add del mod">
          <ac:chgData name="Doug Anthoney" userId="94076247-4c40-4796-b8b0-b650b9321e2a" providerId="ADAL" clId="{2239A813-C1A6-4D56-9A34-8A2BE878725A}" dt="2023-10-20T08:39:29.676" v="737" actId="478"/>
          <ac:spMkLst>
            <pc:docMk/>
            <pc:sldMk cId="3080989001" sldId="282"/>
            <ac:spMk id="7" creationId="{A116D012-15C4-A7CE-2E76-75C86061B17C}"/>
          </ac:spMkLst>
        </pc:spChg>
        <pc:spChg chg="add del mod">
          <ac:chgData name="Doug Anthoney" userId="94076247-4c40-4796-b8b0-b650b9321e2a" providerId="ADAL" clId="{2239A813-C1A6-4D56-9A34-8A2BE878725A}" dt="2023-10-20T08:39:34.228" v="739" actId="478"/>
          <ac:spMkLst>
            <pc:docMk/>
            <pc:sldMk cId="3080989001" sldId="282"/>
            <ac:spMk id="8" creationId="{E52403F3-A8CA-CBBA-8687-92B7FF35D8DE}"/>
          </ac:spMkLst>
        </pc:spChg>
        <pc:spChg chg="add del mod">
          <ac:chgData name="Doug Anthoney" userId="94076247-4c40-4796-b8b0-b650b9321e2a" providerId="ADAL" clId="{2239A813-C1A6-4D56-9A34-8A2BE878725A}" dt="2023-10-20T08:39:31.710" v="738" actId="478"/>
          <ac:spMkLst>
            <pc:docMk/>
            <pc:sldMk cId="3080989001" sldId="282"/>
            <ac:spMk id="9" creationId="{312EED15-E564-2EEE-C60E-D995893D32E8}"/>
          </ac:spMkLst>
        </pc:spChg>
        <pc:picChg chg="add mod">
          <ac:chgData name="Doug Anthoney" userId="94076247-4c40-4796-b8b0-b650b9321e2a" providerId="ADAL" clId="{2239A813-C1A6-4D56-9A34-8A2BE878725A}" dt="2023-10-20T08:18:42.830" v="156" actId="1036"/>
          <ac:picMkLst>
            <pc:docMk/>
            <pc:sldMk cId="3080989001" sldId="282"/>
            <ac:picMk id="5" creationId="{FA0286DD-6F27-5BE9-7E8B-6CC59A0E4A30}"/>
          </ac:picMkLst>
        </pc:picChg>
      </pc:sldChg>
      <pc:sldChg chg="add del">
        <pc:chgData name="Doug Anthoney" userId="94076247-4c40-4796-b8b0-b650b9321e2a" providerId="ADAL" clId="{2239A813-C1A6-4D56-9A34-8A2BE878725A}" dt="2023-10-20T08:29:28.800" v="632" actId="47"/>
        <pc:sldMkLst>
          <pc:docMk/>
          <pc:sldMk cId="826023123" sldId="283"/>
        </pc:sldMkLst>
      </pc:sldChg>
      <pc:sldChg chg="addSp modSp add mod modAnim">
        <pc:chgData name="Doug Anthoney" userId="94076247-4c40-4796-b8b0-b650b9321e2a" providerId="ADAL" clId="{2239A813-C1A6-4D56-9A34-8A2BE878725A}" dt="2023-10-20T09:46:30.083" v="2100" actId="20577"/>
        <pc:sldMkLst>
          <pc:docMk/>
          <pc:sldMk cId="1191036626" sldId="283"/>
        </pc:sldMkLst>
        <pc:spChg chg="add mod">
          <ac:chgData name="Doug Anthoney" userId="94076247-4c40-4796-b8b0-b650b9321e2a" providerId="ADAL" clId="{2239A813-C1A6-4D56-9A34-8A2BE878725A}" dt="2023-10-20T08:46:51.949" v="905" actId="14100"/>
          <ac:spMkLst>
            <pc:docMk/>
            <pc:sldMk cId="1191036626" sldId="283"/>
            <ac:spMk id="3" creationId="{6F0255E4-8418-3170-4BE8-134E440DD174}"/>
          </ac:spMkLst>
        </pc:spChg>
        <pc:spChg chg="add mod">
          <ac:chgData name="Doug Anthoney" userId="94076247-4c40-4796-b8b0-b650b9321e2a" providerId="ADAL" clId="{2239A813-C1A6-4D56-9A34-8A2BE878725A}" dt="2023-10-20T09:46:30.083" v="2100" actId="20577"/>
          <ac:spMkLst>
            <pc:docMk/>
            <pc:sldMk cId="1191036626" sldId="283"/>
            <ac:spMk id="4" creationId="{A367514A-2CEF-B5D5-BEEF-2471B34BEB17}"/>
          </ac:spMkLst>
        </pc:spChg>
        <pc:spChg chg="mod">
          <ac:chgData name="Doug Anthoney" userId="94076247-4c40-4796-b8b0-b650b9321e2a" providerId="ADAL" clId="{2239A813-C1A6-4D56-9A34-8A2BE878725A}" dt="2023-10-20T08:53:15.031" v="954" actId="20577"/>
          <ac:spMkLst>
            <pc:docMk/>
            <pc:sldMk cId="1191036626" sldId="283"/>
            <ac:spMk id="8" creationId="{E52403F3-A8CA-CBBA-8687-92B7FF35D8DE}"/>
          </ac:spMkLst>
        </pc:spChg>
      </pc:sldChg>
      <pc:sldChg chg="del">
        <pc:chgData name="Doug Anthoney" userId="94076247-4c40-4796-b8b0-b650b9321e2a" providerId="ADAL" clId="{2239A813-C1A6-4D56-9A34-8A2BE878725A}" dt="2023-10-20T08:14:29.109" v="75" actId="47"/>
        <pc:sldMkLst>
          <pc:docMk/>
          <pc:sldMk cId="2497847436" sldId="283"/>
        </pc:sldMkLst>
      </pc:sldChg>
      <pc:sldChg chg="addSp delSp modSp add mod">
        <pc:chgData name="Doug Anthoney" userId="94076247-4c40-4796-b8b0-b650b9321e2a" providerId="ADAL" clId="{2239A813-C1A6-4D56-9A34-8A2BE878725A}" dt="2023-10-20T09:20:40.025" v="1327" actId="20577"/>
        <pc:sldMkLst>
          <pc:docMk/>
          <pc:sldMk cId="34434151" sldId="284"/>
        </pc:sldMkLst>
        <pc:spChg chg="mod">
          <ac:chgData name="Doug Anthoney" userId="94076247-4c40-4796-b8b0-b650b9321e2a" providerId="ADAL" clId="{2239A813-C1A6-4D56-9A34-8A2BE878725A}" dt="2023-10-20T09:20:40.025" v="1327" actId="20577"/>
          <ac:spMkLst>
            <pc:docMk/>
            <pc:sldMk cId="34434151" sldId="284"/>
            <ac:spMk id="2" creationId="{7266D833-C670-8157-4A62-021CDED6AF48}"/>
          </ac:spMkLst>
        </pc:spChg>
        <pc:spChg chg="add del mod">
          <ac:chgData name="Doug Anthoney" userId="94076247-4c40-4796-b8b0-b650b9321e2a" providerId="ADAL" clId="{2239A813-C1A6-4D56-9A34-8A2BE878725A}" dt="2023-10-20T08:40:04.488" v="773" actId="478"/>
          <ac:spMkLst>
            <pc:docMk/>
            <pc:sldMk cId="34434151" sldId="284"/>
            <ac:spMk id="4" creationId="{9A47854E-25DE-E582-F808-C2603827D61E}"/>
          </ac:spMkLst>
        </pc:spChg>
        <pc:spChg chg="del">
          <ac:chgData name="Doug Anthoney" userId="94076247-4c40-4796-b8b0-b650b9321e2a" providerId="ADAL" clId="{2239A813-C1A6-4D56-9A34-8A2BE878725A}" dt="2023-10-20T08:40:06.114" v="774" actId="478"/>
          <ac:spMkLst>
            <pc:docMk/>
            <pc:sldMk cId="34434151" sldId="284"/>
            <ac:spMk id="7" creationId="{A116D012-15C4-A7CE-2E76-75C86061B17C}"/>
          </ac:spMkLst>
        </pc:spChg>
        <pc:spChg chg="del">
          <ac:chgData name="Doug Anthoney" userId="94076247-4c40-4796-b8b0-b650b9321e2a" providerId="ADAL" clId="{2239A813-C1A6-4D56-9A34-8A2BE878725A}" dt="2023-10-20T08:39:58.115" v="771" actId="478"/>
          <ac:spMkLst>
            <pc:docMk/>
            <pc:sldMk cId="34434151" sldId="284"/>
            <ac:spMk id="8" creationId="{E52403F3-A8CA-CBBA-8687-92B7FF35D8DE}"/>
          </ac:spMkLst>
        </pc:spChg>
        <pc:spChg chg="del">
          <ac:chgData name="Doug Anthoney" userId="94076247-4c40-4796-b8b0-b650b9321e2a" providerId="ADAL" clId="{2239A813-C1A6-4D56-9A34-8A2BE878725A}" dt="2023-10-20T08:40:07.489" v="775" actId="478"/>
          <ac:spMkLst>
            <pc:docMk/>
            <pc:sldMk cId="34434151" sldId="284"/>
            <ac:spMk id="9" creationId="{312EED15-E564-2EEE-C60E-D995893D32E8}"/>
          </ac:spMkLst>
        </pc:spChg>
        <pc:picChg chg="del">
          <ac:chgData name="Doug Anthoney" userId="94076247-4c40-4796-b8b0-b650b9321e2a" providerId="ADAL" clId="{2239A813-C1A6-4D56-9A34-8A2BE878725A}" dt="2023-10-20T08:39:59.443" v="772" actId="478"/>
          <ac:picMkLst>
            <pc:docMk/>
            <pc:sldMk cId="34434151" sldId="284"/>
            <ac:picMk id="5" creationId="{FA0286DD-6F27-5BE9-7E8B-6CC59A0E4A30}"/>
          </ac:picMkLst>
        </pc:picChg>
        <pc:picChg chg="add mod">
          <ac:chgData name="Doug Anthoney" userId="94076247-4c40-4796-b8b0-b650b9321e2a" providerId="ADAL" clId="{2239A813-C1A6-4D56-9A34-8A2BE878725A}" dt="2023-10-20T08:40:55.736" v="825" actId="14100"/>
          <ac:picMkLst>
            <pc:docMk/>
            <pc:sldMk cId="34434151" sldId="284"/>
            <ac:picMk id="10" creationId="{EB5C1517-441C-94BB-8FBF-DD1EDBBDBC1F}"/>
          </ac:picMkLst>
        </pc:picChg>
        <pc:picChg chg="add del mod">
          <ac:chgData name="Doug Anthoney" userId="94076247-4c40-4796-b8b0-b650b9321e2a" providerId="ADAL" clId="{2239A813-C1A6-4D56-9A34-8A2BE878725A}" dt="2023-10-20T08:42:09.242" v="827" actId="478"/>
          <ac:picMkLst>
            <pc:docMk/>
            <pc:sldMk cId="34434151" sldId="284"/>
            <ac:picMk id="12" creationId="{FC35DE0D-0B62-9532-E0B7-13367787E747}"/>
          </ac:picMkLst>
        </pc:picChg>
        <pc:picChg chg="add mod">
          <ac:chgData name="Doug Anthoney" userId="94076247-4c40-4796-b8b0-b650b9321e2a" providerId="ADAL" clId="{2239A813-C1A6-4D56-9A34-8A2BE878725A}" dt="2023-10-20T08:44:38.707" v="831" actId="1076"/>
          <ac:picMkLst>
            <pc:docMk/>
            <pc:sldMk cId="34434151" sldId="284"/>
            <ac:picMk id="13" creationId="{FFF89B76-6E85-75BA-8A71-1B7705A1FF30}"/>
          </ac:picMkLst>
        </pc:picChg>
        <pc:picChg chg="add mod">
          <ac:chgData name="Doug Anthoney" userId="94076247-4c40-4796-b8b0-b650b9321e2a" providerId="ADAL" clId="{2239A813-C1A6-4D56-9A34-8A2BE878725A}" dt="2023-10-20T08:44:38.707" v="831" actId="1076"/>
          <ac:picMkLst>
            <pc:docMk/>
            <pc:sldMk cId="34434151" sldId="284"/>
            <ac:picMk id="14" creationId="{F2F98D5D-0CFE-EF7F-C170-738CEA7D01B4}"/>
          </ac:picMkLst>
        </pc:picChg>
        <pc:picChg chg="add del mod">
          <ac:chgData name="Doug Anthoney" userId="94076247-4c40-4796-b8b0-b650b9321e2a" providerId="ADAL" clId="{2239A813-C1A6-4D56-9A34-8A2BE878725A}" dt="2023-10-20T08:47:49.814" v="910" actId="478"/>
          <ac:picMkLst>
            <pc:docMk/>
            <pc:sldMk cId="34434151" sldId="284"/>
            <ac:picMk id="15" creationId="{1B9952D5-ED82-ED49-9064-19C5C6AA4E38}"/>
          </ac:picMkLst>
        </pc:picChg>
        <pc:picChg chg="add mod modCrop">
          <ac:chgData name="Doug Anthoney" userId="94076247-4c40-4796-b8b0-b650b9321e2a" providerId="ADAL" clId="{2239A813-C1A6-4D56-9A34-8A2BE878725A}" dt="2023-10-20T08:51:00.141" v="929" actId="1076"/>
          <ac:picMkLst>
            <pc:docMk/>
            <pc:sldMk cId="34434151" sldId="284"/>
            <ac:picMk id="17" creationId="{037E6784-75CD-C98F-4196-E4E6C4F52878}"/>
          </ac:picMkLst>
        </pc:picChg>
      </pc:sldChg>
      <pc:sldChg chg="del">
        <pc:chgData name="Doug Anthoney" userId="94076247-4c40-4796-b8b0-b650b9321e2a" providerId="ADAL" clId="{2239A813-C1A6-4D56-9A34-8A2BE878725A}" dt="2023-10-20T08:14:31.125" v="76" actId="47"/>
        <pc:sldMkLst>
          <pc:docMk/>
          <pc:sldMk cId="3608482172" sldId="284"/>
        </pc:sldMkLst>
      </pc:sldChg>
      <pc:sldChg chg="addSp delSp modSp add mod">
        <pc:chgData name="Doug Anthoney" userId="94076247-4c40-4796-b8b0-b650b9321e2a" providerId="ADAL" clId="{2239A813-C1A6-4D56-9A34-8A2BE878725A}" dt="2023-10-20T09:20:47.547" v="1328"/>
        <pc:sldMkLst>
          <pc:docMk/>
          <pc:sldMk cId="4185947184" sldId="285"/>
        </pc:sldMkLst>
        <pc:spChg chg="mod">
          <ac:chgData name="Doug Anthoney" userId="94076247-4c40-4796-b8b0-b650b9321e2a" providerId="ADAL" clId="{2239A813-C1A6-4D56-9A34-8A2BE878725A}" dt="2023-10-20T09:20:47.547" v="1328"/>
          <ac:spMkLst>
            <pc:docMk/>
            <pc:sldMk cId="4185947184" sldId="285"/>
            <ac:spMk id="2" creationId="{7266D833-C670-8157-4A62-021CDED6AF48}"/>
          </ac:spMkLst>
        </pc:spChg>
        <pc:spChg chg="add mod">
          <ac:chgData name="Doug Anthoney" userId="94076247-4c40-4796-b8b0-b650b9321e2a" providerId="ADAL" clId="{2239A813-C1A6-4D56-9A34-8A2BE878725A}" dt="2023-10-20T08:48:33.359" v="916" actId="478"/>
          <ac:spMkLst>
            <pc:docMk/>
            <pc:sldMk cId="4185947184" sldId="285"/>
            <ac:spMk id="4" creationId="{17DADF45-FFCA-7723-2841-F690FEB76226}"/>
          </ac:spMkLst>
        </pc:spChg>
        <pc:picChg chg="add mod">
          <ac:chgData name="Doug Anthoney" userId="94076247-4c40-4796-b8b0-b650b9321e2a" providerId="ADAL" clId="{2239A813-C1A6-4D56-9A34-8A2BE878725A}" dt="2023-10-20T08:48:52.093" v="920" actId="1076"/>
          <ac:picMkLst>
            <pc:docMk/>
            <pc:sldMk cId="4185947184" sldId="285"/>
            <ac:picMk id="5" creationId="{D5CB2385-7A9C-A57D-9ED2-83A05F29F466}"/>
          </ac:picMkLst>
        </pc:picChg>
        <pc:picChg chg="add mod">
          <ac:chgData name="Doug Anthoney" userId="94076247-4c40-4796-b8b0-b650b9321e2a" providerId="ADAL" clId="{2239A813-C1A6-4D56-9A34-8A2BE878725A}" dt="2023-10-20T08:48:52.093" v="920" actId="1076"/>
          <ac:picMkLst>
            <pc:docMk/>
            <pc:sldMk cId="4185947184" sldId="285"/>
            <ac:picMk id="7" creationId="{6B14D7F3-4CAC-4674-5154-C0893587A4CC}"/>
          </ac:picMkLst>
        </pc:picChg>
        <pc:picChg chg="add mod">
          <ac:chgData name="Doug Anthoney" userId="94076247-4c40-4796-b8b0-b650b9321e2a" providerId="ADAL" clId="{2239A813-C1A6-4D56-9A34-8A2BE878725A}" dt="2023-10-20T08:49:06.833" v="922" actId="1076"/>
          <ac:picMkLst>
            <pc:docMk/>
            <pc:sldMk cId="4185947184" sldId="285"/>
            <ac:picMk id="8" creationId="{8BEB7E56-8731-0A30-896E-744F813D8301}"/>
          </ac:picMkLst>
        </pc:picChg>
        <pc:picChg chg="del">
          <ac:chgData name="Doug Anthoney" userId="94076247-4c40-4796-b8b0-b650b9321e2a" providerId="ADAL" clId="{2239A813-C1A6-4D56-9A34-8A2BE878725A}" dt="2023-10-20T08:48:33.359" v="916" actId="478"/>
          <ac:picMkLst>
            <pc:docMk/>
            <pc:sldMk cId="4185947184" sldId="285"/>
            <ac:picMk id="10" creationId="{EB5C1517-441C-94BB-8FBF-DD1EDBBDBC1F}"/>
          </ac:picMkLst>
        </pc:picChg>
        <pc:picChg chg="del">
          <ac:chgData name="Doug Anthoney" userId="94076247-4c40-4796-b8b0-b650b9321e2a" providerId="ADAL" clId="{2239A813-C1A6-4D56-9A34-8A2BE878725A}" dt="2023-10-20T08:48:32.016" v="915" actId="478"/>
          <ac:picMkLst>
            <pc:docMk/>
            <pc:sldMk cId="4185947184" sldId="285"/>
            <ac:picMk id="13" creationId="{FFF89B76-6E85-75BA-8A71-1B7705A1FF30}"/>
          </ac:picMkLst>
        </pc:picChg>
        <pc:picChg chg="del">
          <ac:chgData name="Doug Anthoney" userId="94076247-4c40-4796-b8b0-b650b9321e2a" providerId="ADAL" clId="{2239A813-C1A6-4D56-9A34-8A2BE878725A}" dt="2023-10-20T08:48:30.592" v="914" actId="478"/>
          <ac:picMkLst>
            <pc:docMk/>
            <pc:sldMk cId="4185947184" sldId="285"/>
            <ac:picMk id="14" creationId="{F2F98D5D-0CFE-EF7F-C170-738CEA7D01B4}"/>
          </ac:picMkLst>
        </pc:picChg>
      </pc:sldChg>
      <pc:sldChg chg="addSp delSp modSp add mod modNotesTx">
        <pc:chgData name="Doug Anthoney" userId="94076247-4c40-4796-b8b0-b650b9321e2a" providerId="ADAL" clId="{2239A813-C1A6-4D56-9A34-8A2BE878725A}" dt="2023-10-20T09:23:12.638" v="1396" actId="20577"/>
        <pc:sldMkLst>
          <pc:docMk/>
          <pc:sldMk cId="3833224332" sldId="286"/>
        </pc:sldMkLst>
        <pc:spChg chg="mod">
          <ac:chgData name="Doug Anthoney" userId="94076247-4c40-4796-b8b0-b650b9321e2a" providerId="ADAL" clId="{2239A813-C1A6-4D56-9A34-8A2BE878725A}" dt="2023-10-20T09:23:12.638" v="1396" actId="20577"/>
          <ac:spMkLst>
            <pc:docMk/>
            <pc:sldMk cId="3833224332" sldId="286"/>
            <ac:spMk id="2" creationId="{7266D833-C670-8157-4A62-021CDED6AF48}"/>
          </ac:spMkLst>
        </pc:spChg>
        <pc:spChg chg="add del mod">
          <ac:chgData name="Doug Anthoney" userId="94076247-4c40-4796-b8b0-b650b9321e2a" providerId="ADAL" clId="{2239A813-C1A6-4D56-9A34-8A2BE878725A}" dt="2023-10-20T09:22:37.637" v="1359" actId="931"/>
          <ac:spMkLst>
            <pc:docMk/>
            <pc:sldMk cId="3833224332" sldId="286"/>
            <ac:spMk id="4" creationId="{17DADF45-FFCA-7723-2841-F690FEB76226}"/>
          </ac:spMkLst>
        </pc:spChg>
        <pc:picChg chg="del">
          <ac:chgData name="Doug Anthoney" userId="94076247-4c40-4796-b8b0-b650b9321e2a" providerId="ADAL" clId="{2239A813-C1A6-4D56-9A34-8A2BE878725A}" dt="2023-10-20T08:53:44.819" v="985" actId="478"/>
          <ac:picMkLst>
            <pc:docMk/>
            <pc:sldMk cId="3833224332" sldId="286"/>
            <ac:picMk id="5" creationId="{D5CB2385-7A9C-A57D-9ED2-83A05F29F466}"/>
          </ac:picMkLst>
        </pc:picChg>
        <pc:picChg chg="del">
          <ac:chgData name="Doug Anthoney" userId="94076247-4c40-4796-b8b0-b650b9321e2a" providerId="ADAL" clId="{2239A813-C1A6-4D56-9A34-8A2BE878725A}" dt="2023-10-20T08:53:43.509" v="984" actId="478"/>
          <ac:picMkLst>
            <pc:docMk/>
            <pc:sldMk cId="3833224332" sldId="286"/>
            <ac:picMk id="7" creationId="{6B14D7F3-4CAC-4674-5154-C0893587A4CC}"/>
          </ac:picMkLst>
        </pc:picChg>
        <pc:picChg chg="del">
          <ac:chgData name="Doug Anthoney" userId="94076247-4c40-4796-b8b0-b650b9321e2a" providerId="ADAL" clId="{2239A813-C1A6-4D56-9A34-8A2BE878725A}" dt="2023-10-20T08:53:42.286" v="983" actId="478"/>
          <ac:picMkLst>
            <pc:docMk/>
            <pc:sldMk cId="3833224332" sldId="286"/>
            <ac:picMk id="8" creationId="{8BEB7E56-8731-0A30-896E-744F813D8301}"/>
          </ac:picMkLst>
        </pc:picChg>
        <pc:picChg chg="add del mod">
          <ac:chgData name="Doug Anthoney" userId="94076247-4c40-4796-b8b0-b650b9321e2a" providerId="ADAL" clId="{2239A813-C1A6-4D56-9A34-8A2BE878725A}" dt="2023-10-20T09:22:26.100" v="1358" actId="931"/>
          <ac:picMkLst>
            <pc:docMk/>
            <pc:sldMk cId="3833224332" sldId="286"/>
            <ac:picMk id="9" creationId="{85420424-F720-0333-0508-9380291B2341}"/>
          </ac:picMkLst>
        </pc:picChg>
        <pc:picChg chg="add mod">
          <ac:chgData name="Doug Anthoney" userId="94076247-4c40-4796-b8b0-b650b9321e2a" providerId="ADAL" clId="{2239A813-C1A6-4D56-9A34-8A2BE878725A}" dt="2023-10-20T09:22:55.468" v="1361" actId="1076"/>
          <ac:picMkLst>
            <pc:docMk/>
            <pc:sldMk cId="3833224332" sldId="286"/>
            <ac:picMk id="11" creationId="{9548A697-01C1-B90A-50BA-53B632A41789}"/>
          </ac:picMkLst>
        </pc:picChg>
      </pc:sldChg>
      <pc:sldChg chg="addSp delSp modSp add mod modAnim">
        <pc:chgData name="Doug Anthoney" userId="94076247-4c40-4796-b8b0-b650b9321e2a" providerId="ADAL" clId="{2239A813-C1A6-4D56-9A34-8A2BE878725A}" dt="2023-10-20T09:58:39.698" v="2271" actId="20577"/>
        <pc:sldMkLst>
          <pc:docMk/>
          <pc:sldMk cId="1851801190" sldId="287"/>
        </pc:sldMkLst>
        <pc:spChg chg="mod">
          <ac:chgData name="Doug Anthoney" userId="94076247-4c40-4796-b8b0-b650b9321e2a" providerId="ADAL" clId="{2239A813-C1A6-4D56-9A34-8A2BE878725A}" dt="2023-10-20T09:46:55.541" v="2139" actId="20577"/>
          <ac:spMkLst>
            <pc:docMk/>
            <pc:sldMk cId="1851801190" sldId="287"/>
            <ac:spMk id="2" creationId="{7266D833-C670-8157-4A62-021CDED6AF48}"/>
          </ac:spMkLst>
        </pc:spChg>
        <pc:spChg chg="add del mod">
          <ac:chgData name="Doug Anthoney" userId="94076247-4c40-4796-b8b0-b650b9321e2a" providerId="ADAL" clId="{2239A813-C1A6-4D56-9A34-8A2BE878725A}" dt="2023-10-20T09:25:09.299" v="1431" actId="931"/>
          <ac:spMkLst>
            <pc:docMk/>
            <pc:sldMk cId="1851801190" sldId="287"/>
            <ac:spMk id="4" creationId="{E28C43F8-E6EE-259F-382F-2F463D8020A8}"/>
          </ac:spMkLst>
        </pc:spChg>
        <pc:spChg chg="mod">
          <ac:chgData name="Doug Anthoney" userId="94076247-4c40-4796-b8b0-b650b9321e2a" providerId="ADAL" clId="{2239A813-C1A6-4D56-9A34-8A2BE878725A}" dt="2023-10-20T09:31:38.690" v="1436" actId="1076"/>
          <ac:spMkLst>
            <pc:docMk/>
            <pc:sldMk cId="1851801190" sldId="287"/>
            <ac:spMk id="6" creationId="{FA1972C9-F741-A82D-8E0F-EDDDEB27D64B}"/>
          </ac:spMkLst>
        </pc:spChg>
        <pc:spChg chg="add mod">
          <ac:chgData name="Doug Anthoney" userId="94076247-4c40-4796-b8b0-b650b9321e2a" providerId="ADAL" clId="{2239A813-C1A6-4D56-9A34-8A2BE878725A}" dt="2023-10-20T09:58:39.698" v="2271" actId="20577"/>
          <ac:spMkLst>
            <pc:docMk/>
            <pc:sldMk cId="1851801190" sldId="287"/>
            <ac:spMk id="8" creationId="{3DFDF8FB-1D95-5DA8-ACF9-8D45AF841D75}"/>
          </ac:spMkLst>
        </pc:spChg>
        <pc:picChg chg="add mod">
          <ac:chgData name="Doug Anthoney" userId="94076247-4c40-4796-b8b0-b650b9321e2a" providerId="ADAL" clId="{2239A813-C1A6-4D56-9A34-8A2BE878725A}" dt="2023-10-20T09:25:24.123" v="1433" actId="1076"/>
          <ac:picMkLst>
            <pc:docMk/>
            <pc:sldMk cId="1851801190" sldId="287"/>
            <ac:picMk id="7" creationId="{DA73375C-E45D-BD0B-62F0-9E5ACA129797}"/>
          </ac:picMkLst>
        </pc:picChg>
        <pc:picChg chg="add del mod">
          <ac:chgData name="Doug Anthoney" userId="94076247-4c40-4796-b8b0-b650b9321e2a" providerId="ADAL" clId="{2239A813-C1A6-4D56-9A34-8A2BE878725A}" dt="2023-10-20T09:49:00.214" v="2143" actId="478"/>
          <ac:picMkLst>
            <pc:docMk/>
            <pc:sldMk cId="1851801190" sldId="287"/>
            <ac:picMk id="10" creationId="{F05B1738-B206-0F7C-840C-28DF845D49CA}"/>
          </ac:picMkLst>
        </pc:picChg>
        <pc:picChg chg="del">
          <ac:chgData name="Doug Anthoney" userId="94076247-4c40-4796-b8b0-b650b9321e2a" providerId="ADAL" clId="{2239A813-C1A6-4D56-9A34-8A2BE878725A}" dt="2023-10-20T09:23:39.902" v="1430" actId="478"/>
          <ac:picMkLst>
            <pc:docMk/>
            <pc:sldMk cId="1851801190" sldId="287"/>
            <ac:picMk id="11" creationId="{9548A697-01C1-B90A-50BA-53B632A41789}"/>
          </ac:picMkLst>
        </pc:picChg>
      </pc:sldChg>
      <pc:sldChg chg="addSp delSp modSp add mod delAnim modAnim">
        <pc:chgData name="Doug Anthoney" userId="94076247-4c40-4796-b8b0-b650b9321e2a" providerId="ADAL" clId="{2239A813-C1A6-4D56-9A34-8A2BE878725A}" dt="2023-10-20T09:49:53.617" v="2241" actId="20577"/>
        <pc:sldMkLst>
          <pc:docMk/>
          <pc:sldMk cId="3922765194" sldId="288"/>
        </pc:sldMkLst>
        <pc:spChg chg="mod">
          <ac:chgData name="Doug Anthoney" userId="94076247-4c40-4796-b8b0-b650b9321e2a" providerId="ADAL" clId="{2239A813-C1A6-4D56-9A34-8A2BE878725A}" dt="2023-10-20T09:49:53.617" v="2241" actId="20577"/>
          <ac:spMkLst>
            <pc:docMk/>
            <pc:sldMk cId="3922765194" sldId="288"/>
            <ac:spMk id="2" creationId="{7266D833-C670-8157-4A62-021CDED6AF48}"/>
          </ac:spMkLst>
        </pc:spChg>
        <pc:spChg chg="del">
          <ac:chgData name="Doug Anthoney" userId="94076247-4c40-4796-b8b0-b650b9321e2a" providerId="ADAL" clId="{2239A813-C1A6-4D56-9A34-8A2BE878725A}" dt="2023-10-20T09:36:00.725" v="1723" actId="478"/>
          <ac:spMkLst>
            <pc:docMk/>
            <pc:sldMk cId="3922765194" sldId="288"/>
            <ac:spMk id="3" creationId="{6F0255E4-8418-3170-4BE8-134E440DD174}"/>
          </ac:spMkLst>
        </pc:spChg>
        <pc:spChg chg="del mod">
          <ac:chgData name="Doug Anthoney" userId="94076247-4c40-4796-b8b0-b650b9321e2a" providerId="ADAL" clId="{2239A813-C1A6-4D56-9A34-8A2BE878725A}" dt="2023-10-20T09:35:59.701" v="1722" actId="478"/>
          <ac:spMkLst>
            <pc:docMk/>
            <pc:sldMk cId="3922765194" sldId="288"/>
            <ac:spMk id="4" creationId="{A367514A-2CEF-B5D5-BEEF-2471B34BEB17}"/>
          </ac:spMkLst>
        </pc:spChg>
        <pc:spChg chg="del">
          <ac:chgData name="Doug Anthoney" userId="94076247-4c40-4796-b8b0-b650b9321e2a" providerId="ADAL" clId="{2239A813-C1A6-4D56-9A34-8A2BE878725A}" dt="2023-10-20T09:35:51.668" v="1719" actId="478"/>
          <ac:spMkLst>
            <pc:docMk/>
            <pc:sldMk cId="3922765194" sldId="288"/>
            <ac:spMk id="7" creationId="{A116D012-15C4-A7CE-2E76-75C86061B17C}"/>
          </ac:spMkLst>
        </pc:spChg>
        <pc:spChg chg="del">
          <ac:chgData name="Doug Anthoney" userId="94076247-4c40-4796-b8b0-b650b9321e2a" providerId="ADAL" clId="{2239A813-C1A6-4D56-9A34-8A2BE878725A}" dt="2023-10-20T09:35:55.093" v="1720" actId="478"/>
          <ac:spMkLst>
            <pc:docMk/>
            <pc:sldMk cId="3922765194" sldId="288"/>
            <ac:spMk id="8" creationId="{E52403F3-A8CA-CBBA-8687-92B7FF35D8DE}"/>
          </ac:spMkLst>
        </pc:spChg>
        <pc:spChg chg="del mod">
          <ac:chgData name="Doug Anthoney" userId="94076247-4c40-4796-b8b0-b650b9321e2a" providerId="ADAL" clId="{2239A813-C1A6-4D56-9A34-8A2BE878725A}" dt="2023-10-20T09:37:01.856" v="1817" actId="478"/>
          <ac:spMkLst>
            <pc:docMk/>
            <pc:sldMk cId="3922765194" sldId="288"/>
            <ac:spMk id="9" creationId="{312EED15-E564-2EEE-C60E-D995893D32E8}"/>
          </ac:spMkLst>
        </pc:spChg>
        <pc:spChg chg="add mod">
          <ac:chgData name="Doug Anthoney" userId="94076247-4c40-4796-b8b0-b650b9321e2a" providerId="ADAL" clId="{2239A813-C1A6-4D56-9A34-8A2BE878725A}" dt="2023-10-20T09:38:34.834" v="1913" actId="14100"/>
          <ac:spMkLst>
            <pc:docMk/>
            <pc:sldMk cId="3922765194" sldId="288"/>
            <ac:spMk id="10" creationId="{678E5FFB-5A73-AC90-BC24-0016D8D49D3C}"/>
          </ac:spMkLst>
        </pc:spChg>
        <pc:spChg chg="add mod">
          <ac:chgData name="Doug Anthoney" userId="94076247-4c40-4796-b8b0-b650b9321e2a" providerId="ADAL" clId="{2239A813-C1A6-4D56-9A34-8A2BE878725A}" dt="2023-10-20T09:40:14.123" v="2015" actId="20577"/>
          <ac:spMkLst>
            <pc:docMk/>
            <pc:sldMk cId="3922765194" sldId="288"/>
            <ac:spMk id="11" creationId="{D25C8889-46F5-1F16-2CC7-384A8FED2127}"/>
          </ac:spMkLst>
        </pc:spChg>
        <pc:spChg chg="add mod">
          <ac:chgData name="Doug Anthoney" userId="94076247-4c40-4796-b8b0-b650b9321e2a" providerId="ADAL" clId="{2239A813-C1A6-4D56-9A34-8A2BE878725A}" dt="2023-10-20T09:39:07.021" v="1943" actId="14100"/>
          <ac:spMkLst>
            <pc:docMk/>
            <pc:sldMk cId="3922765194" sldId="288"/>
            <ac:spMk id="12" creationId="{E8EF8BDA-58DE-1B68-29E2-4D885E768299}"/>
          </ac:spMkLst>
        </pc:spChg>
        <pc:spChg chg="add mod">
          <ac:chgData name="Doug Anthoney" userId="94076247-4c40-4796-b8b0-b650b9321e2a" providerId="ADAL" clId="{2239A813-C1A6-4D56-9A34-8A2BE878725A}" dt="2023-10-20T09:39:50.753" v="2002" actId="14100"/>
          <ac:spMkLst>
            <pc:docMk/>
            <pc:sldMk cId="3922765194" sldId="288"/>
            <ac:spMk id="13" creationId="{2948E6F6-939D-B0F1-B15C-530A8C496CA9}"/>
          </ac:spMkLst>
        </pc:spChg>
        <pc:spChg chg="add mod">
          <ac:chgData name="Doug Anthoney" userId="94076247-4c40-4796-b8b0-b650b9321e2a" providerId="ADAL" clId="{2239A813-C1A6-4D56-9A34-8A2BE878725A}" dt="2023-10-20T09:38:45.202" v="1927" actId="20577"/>
          <ac:spMkLst>
            <pc:docMk/>
            <pc:sldMk cId="3922765194" sldId="288"/>
            <ac:spMk id="14" creationId="{BF033E66-E792-C92B-AEEE-348943A11F60}"/>
          </ac:spMkLst>
        </pc:spChg>
        <pc:spChg chg="add mod">
          <ac:chgData name="Doug Anthoney" userId="94076247-4c40-4796-b8b0-b650b9321e2a" providerId="ADAL" clId="{2239A813-C1A6-4D56-9A34-8A2BE878725A}" dt="2023-10-20T09:40:49.402" v="2041" actId="20577"/>
          <ac:spMkLst>
            <pc:docMk/>
            <pc:sldMk cId="3922765194" sldId="288"/>
            <ac:spMk id="15" creationId="{6FA065B4-F4A0-59AB-B0A3-14CE6A2AEFBF}"/>
          </ac:spMkLst>
        </pc:spChg>
        <pc:spChg chg="add del mod">
          <ac:chgData name="Doug Anthoney" userId="94076247-4c40-4796-b8b0-b650b9321e2a" providerId="ADAL" clId="{2239A813-C1A6-4D56-9A34-8A2BE878725A}" dt="2023-10-20T09:41:01.447" v="2043"/>
          <ac:spMkLst>
            <pc:docMk/>
            <pc:sldMk cId="3922765194" sldId="288"/>
            <ac:spMk id="16" creationId="{755090C9-5CF0-5791-F35D-6E0ECCD847E1}"/>
          </ac:spMkLst>
        </pc:spChg>
        <pc:spChg chg="add mod">
          <ac:chgData name="Doug Anthoney" userId="94076247-4c40-4796-b8b0-b650b9321e2a" providerId="ADAL" clId="{2239A813-C1A6-4D56-9A34-8A2BE878725A}" dt="2023-10-20T09:41:21.784" v="2067" actId="20577"/>
          <ac:spMkLst>
            <pc:docMk/>
            <pc:sldMk cId="3922765194" sldId="288"/>
            <ac:spMk id="17" creationId="{61CB1F17-8567-5D24-D69A-7296EFC4DB7C}"/>
          </ac:spMkLst>
        </pc:spChg>
        <pc:picChg chg="mod">
          <ac:chgData name="Doug Anthoney" userId="94076247-4c40-4796-b8b0-b650b9321e2a" providerId="ADAL" clId="{2239A813-C1A6-4D56-9A34-8A2BE878725A}" dt="2023-10-20T09:39:47.524" v="2001" actId="1076"/>
          <ac:picMkLst>
            <pc:docMk/>
            <pc:sldMk cId="3922765194" sldId="288"/>
            <ac:picMk id="5" creationId="{FA0286DD-6F27-5BE9-7E8B-6CC59A0E4A30}"/>
          </ac:picMkLst>
        </pc:picChg>
      </pc:sldChg>
    </pc:docChg>
  </pc:docChgLst>
  <pc:docChgLst>
    <pc:chgData name="Doug Anthoney" userId="94076247-4c40-4796-b8b0-b650b9321e2a" providerId="ADAL" clId="{7F2C24C9-C9DF-4692-8AFB-0278593966B6}"/>
    <pc:docChg chg="undo custSel addSld delSld modSld sldOrd">
      <pc:chgData name="Doug Anthoney" userId="94076247-4c40-4796-b8b0-b650b9321e2a" providerId="ADAL" clId="{7F2C24C9-C9DF-4692-8AFB-0278593966B6}" dt="2023-09-07T15:48:54.872" v="1920" actId="20577"/>
      <pc:docMkLst>
        <pc:docMk/>
      </pc:docMkLst>
      <pc:sldChg chg="modSp mod">
        <pc:chgData name="Doug Anthoney" userId="94076247-4c40-4796-b8b0-b650b9321e2a" providerId="ADAL" clId="{7F2C24C9-C9DF-4692-8AFB-0278593966B6}" dt="2023-09-07T13:00:14.001" v="88" actId="1076"/>
        <pc:sldMkLst>
          <pc:docMk/>
          <pc:sldMk cId="867682171" sldId="256"/>
        </pc:sldMkLst>
        <pc:spChg chg="mod">
          <ac:chgData name="Doug Anthoney" userId="94076247-4c40-4796-b8b0-b650b9321e2a" providerId="ADAL" clId="{7F2C24C9-C9DF-4692-8AFB-0278593966B6}" dt="2023-09-07T13:00:14.001" v="88" actId="1076"/>
          <ac:spMkLst>
            <pc:docMk/>
            <pc:sldMk cId="867682171" sldId="256"/>
            <ac:spMk id="2" creationId="{92E2E494-F0CB-2524-184D-480F93289560}"/>
          </ac:spMkLst>
        </pc:spChg>
      </pc:sldChg>
      <pc:sldChg chg="addSp modSp add mod ord modAnim">
        <pc:chgData name="Doug Anthoney" userId="94076247-4c40-4796-b8b0-b650b9321e2a" providerId="ADAL" clId="{7F2C24C9-C9DF-4692-8AFB-0278593966B6}" dt="2023-09-07T15:16:52.109" v="1691"/>
        <pc:sldMkLst>
          <pc:docMk/>
          <pc:sldMk cId="884772158" sldId="262"/>
        </pc:sldMkLst>
        <pc:spChg chg="mod">
          <ac:chgData name="Doug Anthoney" userId="94076247-4c40-4796-b8b0-b650b9321e2a" providerId="ADAL" clId="{7F2C24C9-C9DF-4692-8AFB-0278593966B6}" dt="2023-09-07T15:16:21.481" v="1686" actId="20577"/>
          <ac:spMkLst>
            <pc:docMk/>
            <pc:sldMk cId="884772158" sldId="262"/>
            <ac:spMk id="2" creationId="{01321130-57A7-FF3E-18E6-18F6FCB73724}"/>
          </ac:spMkLst>
        </pc:spChg>
        <pc:spChg chg="mod">
          <ac:chgData name="Doug Anthoney" userId="94076247-4c40-4796-b8b0-b650b9321e2a" providerId="ADAL" clId="{7F2C24C9-C9DF-4692-8AFB-0278593966B6}" dt="2023-09-07T15:15:08.199" v="1631" actId="14100"/>
          <ac:spMkLst>
            <pc:docMk/>
            <pc:sldMk cId="884772158" sldId="262"/>
            <ac:spMk id="3" creationId="{A981C072-454B-8183-99BE-76491F6A6082}"/>
          </ac:spMkLst>
        </pc:spChg>
        <pc:spChg chg="add mod">
          <ac:chgData name="Doug Anthoney" userId="94076247-4c40-4796-b8b0-b650b9321e2a" providerId="ADAL" clId="{7F2C24C9-C9DF-4692-8AFB-0278593966B6}" dt="2023-09-07T15:16:52.109" v="1691"/>
          <ac:spMkLst>
            <pc:docMk/>
            <pc:sldMk cId="884772158" sldId="262"/>
            <ac:spMk id="4" creationId="{6D0E7796-BD5D-3164-F622-E70F5222FBBA}"/>
          </ac:spMkLst>
        </pc:spChg>
        <pc:picChg chg="mod">
          <ac:chgData name="Doug Anthoney" userId="94076247-4c40-4796-b8b0-b650b9321e2a" providerId="ADAL" clId="{7F2C24C9-C9DF-4692-8AFB-0278593966B6}" dt="2023-09-07T15:00:41.899" v="1324" actId="1076"/>
          <ac:picMkLst>
            <pc:docMk/>
            <pc:sldMk cId="884772158" sldId="262"/>
            <ac:picMk id="7" creationId="{9326DE10-1AA1-D410-4D1C-72CE1045CF47}"/>
          </ac:picMkLst>
        </pc:picChg>
      </pc:sldChg>
      <pc:sldChg chg="addSp modSp add mod modAnim">
        <pc:chgData name="Doug Anthoney" userId="94076247-4c40-4796-b8b0-b650b9321e2a" providerId="ADAL" clId="{7F2C24C9-C9DF-4692-8AFB-0278593966B6}" dt="2023-09-07T15:18:32.791" v="1704" actId="20577"/>
        <pc:sldMkLst>
          <pc:docMk/>
          <pc:sldMk cId="1010832903" sldId="263"/>
        </pc:sldMkLst>
        <pc:spChg chg="mod">
          <ac:chgData name="Doug Anthoney" userId="94076247-4c40-4796-b8b0-b650b9321e2a" providerId="ADAL" clId="{7F2C24C9-C9DF-4692-8AFB-0278593966B6}" dt="2023-09-07T15:18:32.791" v="1704" actId="20577"/>
          <ac:spMkLst>
            <pc:docMk/>
            <pc:sldMk cId="1010832903" sldId="263"/>
            <ac:spMk id="2" creationId="{8418EF1F-5D0F-FA48-5952-5C93617DA797}"/>
          </ac:spMkLst>
        </pc:spChg>
        <pc:spChg chg="mod">
          <ac:chgData name="Doug Anthoney" userId="94076247-4c40-4796-b8b0-b650b9321e2a" providerId="ADAL" clId="{7F2C24C9-C9DF-4692-8AFB-0278593966B6}" dt="2023-09-07T15:15:42.102" v="1672" actId="14100"/>
          <ac:spMkLst>
            <pc:docMk/>
            <pc:sldMk cId="1010832903" sldId="263"/>
            <ac:spMk id="3" creationId="{334FC0E7-55E1-84F7-AAE2-23CB243AB82C}"/>
          </ac:spMkLst>
        </pc:spChg>
        <pc:spChg chg="add mod">
          <ac:chgData name="Doug Anthoney" userId="94076247-4c40-4796-b8b0-b650b9321e2a" providerId="ADAL" clId="{7F2C24C9-C9DF-4692-8AFB-0278593966B6}" dt="2023-09-07T15:18:07.149" v="1693" actId="14100"/>
          <ac:spMkLst>
            <pc:docMk/>
            <pc:sldMk cId="1010832903" sldId="263"/>
            <ac:spMk id="4" creationId="{240A3C24-4121-0398-D724-59543709F773}"/>
          </ac:spMkLst>
        </pc:spChg>
        <pc:picChg chg="mod">
          <ac:chgData name="Doug Anthoney" userId="94076247-4c40-4796-b8b0-b650b9321e2a" providerId="ADAL" clId="{7F2C24C9-C9DF-4692-8AFB-0278593966B6}" dt="2023-09-07T15:00:32.370" v="1322" actId="1076"/>
          <ac:picMkLst>
            <pc:docMk/>
            <pc:sldMk cId="1010832903" sldId="263"/>
            <ac:picMk id="9" creationId="{C269ABBE-39E7-1704-BBEC-9EE10F2193C2}"/>
          </ac:picMkLst>
        </pc:picChg>
      </pc:sldChg>
      <pc:sldChg chg="addSp delSp modSp del mod addAnim delAnim modAnim">
        <pc:chgData name="Doug Anthoney" userId="94076247-4c40-4796-b8b0-b650b9321e2a" providerId="ADAL" clId="{7F2C24C9-C9DF-4692-8AFB-0278593966B6}" dt="2023-09-07T13:23:06.464" v="460" actId="47"/>
        <pc:sldMkLst>
          <pc:docMk/>
          <pc:sldMk cId="2791356350" sldId="264"/>
        </pc:sldMkLst>
        <pc:spChg chg="mod">
          <ac:chgData name="Doug Anthoney" userId="94076247-4c40-4796-b8b0-b650b9321e2a" providerId="ADAL" clId="{7F2C24C9-C9DF-4692-8AFB-0278593966B6}" dt="2023-09-07T13:21:03.186" v="431" actId="6549"/>
          <ac:spMkLst>
            <pc:docMk/>
            <pc:sldMk cId="2791356350" sldId="264"/>
            <ac:spMk id="3" creationId="{334FC0E7-55E1-84F7-AAE2-23CB243AB82C}"/>
          </ac:spMkLst>
        </pc:spChg>
        <pc:grpChg chg="add del mod">
          <ac:chgData name="Doug Anthoney" userId="94076247-4c40-4796-b8b0-b650b9321e2a" providerId="ADAL" clId="{7F2C24C9-C9DF-4692-8AFB-0278593966B6}" dt="2023-09-07T13:20:52.873" v="425" actId="478"/>
          <ac:grpSpMkLst>
            <pc:docMk/>
            <pc:sldMk cId="2791356350" sldId="264"/>
            <ac:grpSpMk id="17" creationId="{7CB14993-251C-EBDD-3073-6B5B34C116A1}"/>
          </ac:grpSpMkLst>
        </pc:grpChg>
        <pc:picChg chg="add mod">
          <ac:chgData name="Doug Anthoney" userId="94076247-4c40-4796-b8b0-b650b9321e2a" providerId="ADAL" clId="{7F2C24C9-C9DF-4692-8AFB-0278593966B6}" dt="2023-09-07T13:11:03.081" v="263" actId="164"/>
          <ac:picMkLst>
            <pc:docMk/>
            <pc:sldMk cId="2791356350" sldId="264"/>
            <ac:picMk id="4" creationId="{78FC7F0F-7A19-EB35-A985-1E1C183ECE21}"/>
          </ac:picMkLst>
        </pc:picChg>
        <pc:picChg chg="add mod">
          <ac:chgData name="Doug Anthoney" userId="94076247-4c40-4796-b8b0-b650b9321e2a" providerId="ADAL" clId="{7F2C24C9-C9DF-4692-8AFB-0278593966B6}" dt="2023-09-07T13:11:03.081" v="263" actId="164"/>
          <ac:picMkLst>
            <pc:docMk/>
            <pc:sldMk cId="2791356350" sldId="264"/>
            <ac:picMk id="5" creationId="{03A97CC2-1D0C-59FF-2179-1E54ECEB8023}"/>
          </ac:picMkLst>
        </pc:picChg>
        <pc:picChg chg="add mod">
          <ac:chgData name="Doug Anthoney" userId="94076247-4c40-4796-b8b0-b650b9321e2a" providerId="ADAL" clId="{7F2C24C9-C9DF-4692-8AFB-0278593966B6}" dt="2023-09-07T13:11:03.081" v="263" actId="164"/>
          <ac:picMkLst>
            <pc:docMk/>
            <pc:sldMk cId="2791356350" sldId="264"/>
            <ac:picMk id="6" creationId="{E83CFF3A-A818-052B-F84B-0EBB6929CF52}"/>
          </ac:picMkLst>
        </pc:picChg>
        <pc:picChg chg="mod">
          <ac:chgData name="Doug Anthoney" userId="94076247-4c40-4796-b8b0-b650b9321e2a" providerId="ADAL" clId="{7F2C24C9-C9DF-4692-8AFB-0278593966B6}" dt="2023-09-07T13:11:03.081" v="263" actId="164"/>
          <ac:picMkLst>
            <pc:docMk/>
            <pc:sldMk cId="2791356350" sldId="264"/>
            <ac:picMk id="7" creationId="{9BBBE75A-C660-4F58-C8D4-80CE1CB9B6CF}"/>
          </ac:picMkLst>
        </pc:picChg>
        <pc:picChg chg="add mod">
          <ac:chgData name="Doug Anthoney" userId="94076247-4c40-4796-b8b0-b650b9321e2a" providerId="ADAL" clId="{7F2C24C9-C9DF-4692-8AFB-0278593966B6}" dt="2023-09-07T13:11:03.081" v="263" actId="164"/>
          <ac:picMkLst>
            <pc:docMk/>
            <pc:sldMk cId="2791356350" sldId="264"/>
            <ac:picMk id="8" creationId="{791203BD-BB03-9818-0F70-E6FA0B2BE25E}"/>
          </ac:picMkLst>
        </pc:picChg>
        <pc:picChg chg="add del mod">
          <ac:chgData name="Doug Anthoney" userId="94076247-4c40-4796-b8b0-b650b9321e2a" providerId="ADAL" clId="{7F2C24C9-C9DF-4692-8AFB-0278593966B6}" dt="2023-09-07T13:06:58.594" v="164" actId="478"/>
          <ac:picMkLst>
            <pc:docMk/>
            <pc:sldMk cId="2791356350" sldId="264"/>
            <ac:picMk id="9" creationId="{D2F4CFF3-2590-B3A4-9817-AF4AC833B3B2}"/>
          </ac:picMkLst>
        </pc:picChg>
        <pc:picChg chg="del mod ord">
          <ac:chgData name="Doug Anthoney" userId="94076247-4c40-4796-b8b0-b650b9321e2a" providerId="ADAL" clId="{7F2C24C9-C9DF-4692-8AFB-0278593966B6}" dt="2023-09-07T13:21:57.558" v="447" actId="21"/>
          <ac:picMkLst>
            <pc:docMk/>
            <pc:sldMk cId="2791356350" sldId="264"/>
            <ac:picMk id="10" creationId="{82FA147E-EBCB-DD66-63DC-2E0B50B5731D}"/>
          </ac:picMkLst>
        </pc:picChg>
        <pc:picChg chg="add del mod ord">
          <ac:chgData name="Doug Anthoney" userId="94076247-4c40-4796-b8b0-b650b9321e2a" providerId="ADAL" clId="{7F2C24C9-C9DF-4692-8AFB-0278593966B6}" dt="2023-09-07T13:20:57.532" v="428" actId="478"/>
          <ac:picMkLst>
            <pc:docMk/>
            <pc:sldMk cId="2791356350" sldId="264"/>
            <ac:picMk id="12" creationId="{D9629E35-055D-FA0D-AAEC-5356F5ABF67F}"/>
          </ac:picMkLst>
        </pc:picChg>
        <pc:picChg chg="add mod modCrop">
          <ac:chgData name="Doug Anthoney" userId="94076247-4c40-4796-b8b0-b650b9321e2a" providerId="ADAL" clId="{7F2C24C9-C9DF-4692-8AFB-0278593966B6}" dt="2023-09-07T13:11:03.081" v="263" actId="164"/>
          <ac:picMkLst>
            <pc:docMk/>
            <pc:sldMk cId="2791356350" sldId="264"/>
            <ac:picMk id="13" creationId="{0B26225A-4C1A-D83B-E4CD-3CADA657C79A}"/>
          </ac:picMkLst>
        </pc:picChg>
        <pc:picChg chg="add del mod">
          <ac:chgData name="Doug Anthoney" userId="94076247-4c40-4796-b8b0-b650b9321e2a" providerId="ADAL" clId="{7F2C24C9-C9DF-4692-8AFB-0278593966B6}" dt="2023-09-07T13:04:51.526" v="148" actId="478"/>
          <ac:picMkLst>
            <pc:docMk/>
            <pc:sldMk cId="2791356350" sldId="264"/>
            <ac:picMk id="14" creationId="{2DF1B36B-B5BF-2E17-2986-E9BD390B9CBC}"/>
          </ac:picMkLst>
        </pc:picChg>
        <pc:picChg chg="add mod modCrop">
          <ac:chgData name="Doug Anthoney" userId="94076247-4c40-4796-b8b0-b650b9321e2a" providerId="ADAL" clId="{7F2C24C9-C9DF-4692-8AFB-0278593966B6}" dt="2023-09-07T13:11:03.081" v="263" actId="164"/>
          <ac:picMkLst>
            <pc:docMk/>
            <pc:sldMk cId="2791356350" sldId="264"/>
            <ac:picMk id="16" creationId="{968F0F30-E3E6-DA7A-0081-1A3803A5221D}"/>
          </ac:picMkLst>
        </pc:picChg>
        <pc:picChg chg="add del mod">
          <ac:chgData name="Doug Anthoney" userId="94076247-4c40-4796-b8b0-b650b9321e2a" providerId="ADAL" clId="{7F2C24C9-C9DF-4692-8AFB-0278593966B6}" dt="2023-09-07T13:21:57.558" v="447" actId="21"/>
          <ac:picMkLst>
            <pc:docMk/>
            <pc:sldMk cId="2791356350" sldId="264"/>
            <ac:picMk id="18" creationId="{6DB746D9-2410-632F-C0DB-EB331B4ADB7A}"/>
          </ac:picMkLst>
        </pc:picChg>
      </pc:sldChg>
      <pc:sldChg chg="modSp mod">
        <pc:chgData name="Doug Anthoney" userId="94076247-4c40-4796-b8b0-b650b9321e2a" providerId="ADAL" clId="{7F2C24C9-C9DF-4692-8AFB-0278593966B6}" dt="2023-09-07T15:24:56.176" v="1772" actId="207"/>
        <pc:sldMkLst>
          <pc:docMk/>
          <pc:sldMk cId="35485611" sldId="266"/>
        </pc:sldMkLst>
        <pc:spChg chg="mod">
          <ac:chgData name="Doug Anthoney" userId="94076247-4c40-4796-b8b0-b650b9321e2a" providerId="ADAL" clId="{7F2C24C9-C9DF-4692-8AFB-0278593966B6}" dt="2023-09-07T15:24:56.176" v="1772" actId="207"/>
          <ac:spMkLst>
            <pc:docMk/>
            <pc:sldMk cId="35485611" sldId="266"/>
            <ac:spMk id="10" creationId="{0644A6A3-BE4C-E19C-AFA4-4BFE10FAAEBE}"/>
          </ac:spMkLst>
        </pc:spChg>
      </pc:sldChg>
      <pc:sldChg chg="addSp delSp modSp mod modAnim">
        <pc:chgData name="Doug Anthoney" userId="94076247-4c40-4796-b8b0-b650b9321e2a" providerId="ADAL" clId="{7F2C24C9-C9DF-4692-8AFB-0278593966B6}" dt="2023-09-07T15:41:39.242" v="1916" actId="1035"/>
        <pc:sldMkLst>
          <pc:docMk/>
          <pc:sldMk cId="3755709908" sldId="267"/>
        </pc:sldMkLst>
        <pc:spChg chg="mod">
          <ac:chgData name="Doug Anthoney" userId="94076247-4c40-4796-b8b0-b650b9321e2a" providerId="ADAL" clId="{7F2C24C9-C9DF-4692-8AFB-0278593966B6}" dt="2023-09-07T15:36:25.322" v="1842" actId="20577"/>
          <ac:spMkLst>
            <pc:docMk/>
            <pc:sldMk cId="3755709908" sldId="267"/>
            <ac:spMk id="2" creationId="{8418EF1F-5D0F-FA48-5952-5C93617DA797}"/>
          </ac:spMkLst>
        </pc:spChg>
        <pc:spChg chg="mod">
          <ac:chgData name="Doug Anthoney" userId="94076247-4c40-4796-b8b0-b650b9321e2a" providerId="ADAL" clId="{7F2C24C9-C9DF-4692-8AFB-0278593966B6}" dt="2023-09-07T15:37:49.848" v="1886" actId="20577"/>
          <ac:spMkLst>
            <pc:docMk/>
            <pc:sldMk cId="3755709908" sldId="267"/>
            <ac:spMk id="3" creationId="{334FC0E7-55E1-84F7-AAE2-23CB243AB82C}"/>
          </ac:spMkLst>
        </pc:spChg>
        <pc:spChg chg="add mod">
          <ac:chgData name="Doug Anthoney" userId="94076247-4c40-4796-b8b0-b650b9321e2a" providerId="ADAL" clId="{7F2C24C9-C9DF-4692-8AFB-0278593966B6}" dt="2023-09-07T15:39:14.709" v="1905" actId="14100"/>
          <ac:spMkLst>
            <pc:docMk/>
            <pc:sldMk cId="3755709908" sldId="267"/>
            <ac:spMk id="4" creationId="{9F993D1E-2DCE-74AB-84C5-99EC5D19C6F1}"/>
          </ac:spMkLst>
        </pc:spChg>
        <pc:spChg chg="mod">
          <ac:chgData name="Doug Anthoney" userId="94076247-4c40-4796-b8b0-b650b9321e2a" providerId="ADAL" clId="{7F2C24C9-C9DF-4692-8AFB-0278593966B6}" dt="2023-09-07T15:41:39.242" v="1916" actId="1035"/>
          <ac:spMkLst>
            <pc:docMk/>
            <pc:sldMk cId="3755709908" sldId="267"/>
            <ac:spMk id="10" creationId="{78F78FA1-FE80-F153-184D-BDDE87F73100}"/>
          </ac:spMkLst>
        </pc:spChg>
        <pc:picChg chg="del mod">
          <ac:chgData name="Doug Anthoney" userId="94076247-4c40-4796-b8b0-b650b9321e2a" providerId="ADAL" clId="{7F2C24C9-C9DF-4692-8AFB-0278593966B6}" dt="2023-09-07T15:36:27.271" v="1843" actId="478"/>
          <ac:picMkLst>
            <pc:docMk/>
            <pc:sldMk cId="3755709908" sldId="267"/>
            <ac:picMk id="9" creationId="{BF6D0DCB-54D2-5E97-E2F7-3370D9A18D39}"/>
          </ac:picMkLst>
        </pc:picChg>
      </pc:sldChg>
      <pc:sldChg chg="addSp modSp mod">
        <pc:chgData name="Doug Anthoney" userId="94076247-4c40-4796-b8b0-b650b9321e2a" providerId="ADAL" clId="{7F2C24C9-C9DF-4692-8AFB-0278593966B6}" dt="2023-09-07T15:26:30.272" v="1784" actId="14100"/>
        <pc:sldMkLst>
          <pc:docMk/>
          <pc:sldMk cId="1940295370" sldId="268"/>
        </pc:sldMkLst>
        <pc:picChg chg="add mod modCrop">
          <ac:chgData name="Doug Anthoney" userId="94076247-4c40-4796-b8b0-b650b9321e2a" providerId="ADAL" clId="{7F2C24C9-C9DF-4692-8AFB-0278593966B6}" dt="2023-09-07T15:26:30.272" v="1784" actId="14100"/>
          <ac:picMkLst>
            <pc:docMk/>
            <pc:sldMk cId="1940295370" sldId="268"/>
            <ac:picMk id="4" creationId="{0B339B85-EEA8-E2DD-4869-B0F567C5EDBD}"/>
          </ac:picMkLst>
        </pc:picChg>
        <pc:picChg chg="mod">
          <ac:chgData name="Doug Anthoney" userId="94076247-4c40-4796-b8b0-b650b9321e2a" providerId="ADAL" clId="{7F2C24C9-C9DF-4692-8AFB-0278593966B6}" dt="2023-09-07T15:25:06.284" v="1773" actId="1076"/>
          <ac:picMkLst>
            <pc:docMk/>
            <pc:sldMk cId="1940295370" sldId="268"/>
            <ac:picMk id="7" creationId="{417AE789-03D2-2066-A1E1-2F4573C43A02}"/>
          </ac:picMkLst>
        </pc:picChg>
        <pc:picChg chg="mod">
          <ac:chgData name="Doug Anthoney" userId="94076247-4c40-4796-b8b0-b650b9321e2a" providerId="ADAL" clId="{7F2C24C9-C9DF-4692-8AFB-0278593966B6}" dt="2023-09-07T15:25:11.935" v="1775" actId="1076"/>
          <ac:picMkLst>
            <pc:docMk/>
            <pc:sldMk cId="1940295370" sldId="268"/>
            <ac:picMk id="11" creationId="{85E2F73F-2151-9034-E1AA-55E6EF801E43}"/>
          </ac:picMkLst>
        </pc:picChg>
      </pc:sldChg>
      <pc:sldChg chg="delSp modSp add del mod">
        <pc:chgData name="Doug Anthoney" userId="94076247-4c40-4796-b8b0-b650b9321e2a" providerId="ADAL" clId="{7F2C24C9-C9DF-4692-8AFB-0278593966B6}" dt="2023-09-07T13:23:31.766" v="465" actId="47"/>
        <pc:sldMkLst>
          <pc:docMk/>
          <pc:sldMk cId="1560743412" sldId="270"/>
        </pc:sldMkLst>
        <pc:picChg chg="mod">
          <ac:chgData name="Doug Anthoney" userId="94076247-4c40-4796-b8b0-b650b9321e2a" providerId="ADAL" clId="{7F2C24C9-C9DF-4692-8AFB-0278593966B6}" dt="2023-09-07T13:20:19.558" v="420" actId="1076"/>
          <ac:picMkLst>
            <pc:docMk/>
            <pc:sldMk cId="1560743412" sldId="270"/>
            <ac:picMk id="10" creationId="{82FA147E-EBCB-DD66-63DC-2E0B50B5731D}"/>
          </ac:picMkLst>
        </pc:picChg>
        <pc:picChg chg="del">
          <ac:chgData name="Doug Anthoney" userId="94076247-4c40-4796-b8b0-b650b9321e2a" providerId="ADAL" clId="{7F2C24C9-C9DF-4692-8AFB-0278593966B6}" dt="2023-09-07T13:20:21.490" v="421" actId="21"/>
          <ac:picMkLst>
            <pc:docMk/>
            <pc:sldMk cId="1560743412" sldId="270"/>
            <ac:picMk id="12" creationId="{D9629E35-055D-FA0D-AAEC-5356F5ABF67F}"/>
          </ac:picMkLst>
        </pc:picChg>
        <pc:picChg chg="del">
          <ac:chgData name="Doug Anthoney" userId="94076247-4c40-4796-b8b0-b650b9321e2a" providerId="ADAL" clId="{7F2C24C9-C9DF-4692-8AFB-0278593966B6}" dt="2023-09-07T13:23:29.471" v="464" actId="21"/>
          <ac:picMkLst>
            <pc:docMk/>
            <pc:sldMk cId="1560743412" sldId="270"/>
            <ac:picMk id="18" creationId="{6DB746D9-2410-632F-C0DB-EB331B4ADB7A}"/>
          </ac:picMkLst>
        </pc:picChg>
      </pc:sldChg>
      <pc:sldChg chg="delSp modSp add mod ord">
        <pc:chgData name="Doug Anthoney" userId="94076247-4c40-4796-b8b0-b650b9321e2a" providerId="ADAL" clId="{7F2C24C9-C9DF-4692-8AFB-0278593966B6}" dt="2023-09-07T13:19:33.731" v="411" actId="1076"/>
        <pc:sldMkLst>
          <pc:docMk/>
          <pc:sldMk cId="733281647" sldId="271"/>
        </pc:sldMkLst>
        <pc:spChg chg="mod">
          <ac:chgData name="Doug Anthoney" userId="94076247-4c40-4796-b8b0-b650b9321e2a" providerId="ADAL" clId="{7F2C24C9-C9DF-4692-8AFB-0278593966B6}" dt="2023-09-07T13:18:43.314" v="397" actId="207"/>
          <ac:spMkLst>
            <pc:docMk/>
            <pc:sldMk cId="733281647" sldId="271"/>
            <ac:spMk id="3" creationId="{334FC0E7-55E1-84F7-AAE2-23CB243AB82C}"/>
          </ac:spMkLst>
        </pc:spChg>
        <pc:grpChg chg="del">
          <ac:chgData name="Doug Anthoney" userId="94076247-4c40-4796-b8b0-b650b9321e2a" providerId="ADAL" clId="{7F2C24C9-C9DF-4692-8AFB-0278593966B6}" dt="2023-09-07T13:16:02.998" v="307" actId="165"/>
          <ac:grpSpMkLst>
            <pc:docMk/>
            <pc:sldMk cId="733281647" sldId="271"/>
            <ac:grpSpMk id="17" creationId="{7CB14993-251C-EBDD-3073-6B5B34C116A1}"/>
          </ac:grpSpMkLst>
        </pc:grpChg>
        <pc:picChg chg="mod topLvl">
          <ac:chgData name="Doug Anthoney" userId="94076247-4c40-4796-b8b0-b650b9321e2a" providerId="ADAL" clId="{7F2C24C9-C9DF-4692-8AFB-0278593966B6}" dt="2023-09-07T13:19:17.764" v="405" actId="1076"/>
          <ac:picMkLst>
            <pc:docMk/>
            <pc:sldMk cId="733281647" sldId="271"/>
            <ac:picMk id="4" creationId="{78FC7F0F-7A19-EB35-A985-1E1C183ECE21}"/>
          </ac:picMkLst>
        </pc:picChg>
        <pc:picChg chg="mod topLvl">
          <ac:chgData name="Doug Anthoney" userId="94076247-4c40-4796-b8b0-b650b9321e2a" providerId="ADAL" clId="{7F2C24C9-C9DF-4692-8AFB-0278593966B6}" dt="2023-09-07T13:19:21.981" v="409" actId="1035"/>
          <ac:picMkLst>
            <pc:docMk/>
            <pc:sldMk cId="733281647" sldId="271"/>
            <ac:picMk id="5" creationId="{03A97CC2-1D0C-59FF-2179-1E54ECEB8023}"/>
          </ac:picMkLst>
        </pc:picChg>
        <pc:picChg chg="mod topLvl">
          <ac:chgData name="Doug Anthoney" userId="94076247-4c40-4796-b8b0-b650b9321e2a" providerId="ADAL" clId="{7F2C24C9-C9DF-4692-8AFB-0278593966B6}" dt="2023-09-07T13:19:29.812" v="410" actId="1076"/>
          <ac:picMkLst>
            <pc:docMk/>
            <pc:sldMk cId="733281647" sldId="271"/>
            <ac:picMk id="6" creationId="{E83CFF3A-A818-052B-F84B-0EBB6929CF52}"/>
          </ac:picMkLst>
        </pc:picChg>
        <pc:picChg chg="del mod topLvl">
          <ac:chgData name="Doug Anthoney" userId="94076247-4c40-4796-b8b0-b650b9321e2a" providerId="ADAL" clId="{7F2C24C9-C9DF-4692-8AFB-0278593966B6}" dt="2023-09-07T13:18:45.590" v="398" actId="478"/>
          <ac:picMkLst>
            <pc:docMk/>
            <pc:sldMk cId="733281647" sldId="271"/>
            <ac:picMk id="7" creationId="{9BBBE75A-C660-4F58-C8D4-80CE1CB9B6CF}"/>
          </ac:picMkLst>
        </pc:picChg>
        <pc:picChg chg="mod topLvl">
          <ac:chgData name="Doug Anthoney" userId="94076247-4c40-4796-b8b0-b650b9321e2a" providerId="ADAL" clId="{7F2C24C9-C9DF-4692-8AFB-0278593966B6}" dt="2023-09-07T13:19:33.731" v="411" actId="1076"/>
          <ac:picMkLst>
            <pc:docMk/>
            <pc:sldMk cId="733281647" sldId="271"/>
            <ac:picMk id="8" creationId="{791203BD-BB03-9818-0F70-E6FA0B2BE25E}"/>
          </ac:picMkLst>
        </pc:picChg>
        <pc:picChg chg="del">
          <ac:chgData name="Doug Anthoney" userId="94076247-4c40-4796-b8b0-b650b9321e2a" providerId="ADAL" clId="{7F2C24C9-C9DF-4692-8AFB-0278593966B6}" dt="2023-09-07T13:15:41.130" v="303" actId="478"/>
          <ac:picMkLst>
            <pc:docMk/>
            <pc:sldMk cId="733281647" sldId="271"/>
            <ac:picMk id="10" creationId="{82FA147E-EBCB-DD66-63DC-2E0B50B5731D}"/>
          </ac:picMkLst>
        </pc:picChg>
        <pc:picChg chg="del">
          <ac:chgData name="Doug Anthoney" userId="94076247-4c40-4796-b8b0-b650b9321e2a" providerId="ADAL" clId="{7F2C24C9-C9DF-4692-8AFB-0278593966B6}" dt="2023-09-07T13:15:42.578" v="304" actId="478"/>
          <ac:picMkLst>
            <pc:docMk/>
            <pc:sldMk cId="733281647" sldId="271"/>
            <ac:picMk id="12" creationId="{D9629E35-055D-FA0D-AAEC-5356F5ABF67F}"/>
          </ac:picMkLst>
        </pc:picChg>
        <pc:picChg chg="mod topLvl">
          <ac:chgData name="Doug Anthoney" userId="94076247-4c40-4796-b8b0-b650b9321e2a" providerId="ADAL" clId="{7F2C24C9-C9DF-4692-8AFB-0278593966B6}" dt="2023-09-07T13:19:04.932" v="404" actId="1076"/>
          <ac:picMkLst>
            <pc:docMk/>
            <pc:sldMk cId="733281647" sldId="271"/>
            <ac:picMk id="13" creationId="{0B26225A-4C1A-D83B-E4CD-3CADA657C79A}"/>
          </ac:picMkLst>
        </pc:picChg>
        <pc:picChg chg="del mod topLvl">
          <ac:chgData name="Doug Anthoney" userId="94076247-4c40-4796-b8b0-b650b9321e2a" providerId="ADAL" clId="{7F2C24C9-C9DF-4692-8AFB-0278593966B6}" dt="2023-09-07T13:16:23.181" v="312" actId="478"/>
          <ac:picMkLst>
            <pc:docMk/>
            <pc:sldMk cId="733281647" sldId="271"/>
            <ac:picMk id="16" creationId="{968F0F30-E3E6-DA7A-0081-1A3803A5221D}"/>
          </ac:picMkLst>
        </pc:picChg>
        <pc:picChg chg="del">
          <ac:chgData name="Doug Anthoney" userId="94076247-4c40-4796-b8b0-b650b9321e2a" providerId="ADAL" clId="{7F2C24C9-C9DF-4692-8AFB-0278593966B6}" dt="2023-09-07T13:15:43.867" v="305" actId="478"/>
          <ac:picMkLst>
            <pc:docMk/>
            <pc:sldMk cId="733281647" sldId="271"/>
            <ac:picMk id="18" creationId="{6DB746D9-2410-632F-C0DB-EB331B4ADB7A}"/>
          </ac:picMkLst>
        </pc:picChg>
      </pc:sldChg>
      <pc:sldChg chg="addSp delSp modSp add mod ord delAnim modAnim">
        <pc:chgData name="Doug Anthoney" userId="94076247-4c40-4796-b8b0-b650b9321e2a" providerId="ADAL" clId="{7F2C24C9-C9DF-4692-8AFB-0278593966B6}" dt="2023-09-07T14:34:25.797" v="637"/>
        <pc:sldMkLst>
          <pc:docMk/>
          <pc:sldMk cId="1428155103" sldId="272"/>
        </pc:sldMkLst>
        <pc:spChg chg="mod">
          <ac:chgData name="Doug Anthoney" userId="94076247-4c40-4796-b8b0-b650b9321e2a" providerId="ADAL" clId="{7F2C24C9-C9DF-4692-8AFB-0278593966B6}" dt="2023-09-07T13:31:00.490" v="488" actId="20577"/>
          <ac:spMkLst>
            <pc:docMk/>
            <pc:sldMk cId="1428155103" sldId="272"/>
            <ac:spMk id="2" creationId="{8418EF1F-5D0F-FA48-5952-5C93617DA797}"/>
          </ac:spMkLst>
        </pc:spChg>
        <pc:spChg chg="mod">
          <ac:chgData name="Doug Anthoney" userId="94076247-4c40-4796-b8b0-b650b9321e2a" providerId="ADAL" clId="{7F2C24C9-C9DF-4692-8AFB-0278593966B6}" dt="2023-09-07T14:31:54.184" v="608" actId="20577"/>
          <ac:spMkLst>
            <pc:docMk/>
            <pc:sldMk cId="1428155103" sldId="272"/>
            <ac:spMk id="3" creationId="{334FC0E7-55E1-84F7-AAE2-23CB243AB82C}"/>
          </ac:spMkLst>
        </pc:spChg>
        <pc:picChg chg="del">
          <ac:chgData name="Doug Anthoney" userId="94076247-4c40-4796-b8b0-b650b9321e2a" providerId="ADAL" clId="{7F2C24C9-C9DF-4692-8AFB-0278593966B6}" dt="2023-09-07T13:16:38.165" v="321" actId="478"/>
          <ac:picMkLst>
            <pc:docMk/>
            <pc:sldMk cId="1428155103" sldId="272"/>
            <ac:picMk id="4" creationId="{78FC7F0F-7A19-EB35-A985-1E1C183ECE21}"/>
          </ac:picMkLst>
        </pc:picChg>
        <pc:picChg chg="del">
          <ac:chgData name="Doug Anthoney" userId="94076247-4c40-4796-b8b0-b650b9321e2a" providerId="ADAL" clId="{7F2C24C9-C9DF-4692-8AFB-0278593966B6}" dt="2023-09-07T13:16:39.440" v="322" actId="478"/>
          <ac:picMkLst>
            <pc:docMk/>
            <pc:sldMk cId="1428155103" sldId="272"/>
            <ac:picMk id="5" creationId="{03A97CC2-1D0C-59FF-2179-1E54ECEB8023}"/>
          </ac:picMkLst>
        </pc:picChg>
        <pc:picChg chg="del">
          <ac:chgData name="Doug Anthoney" userId="94076247-4c40-4796-b8b0-b650b9321e2a" providerId="ADAL" clId="{7F2C24C9-C9DF-4692-8AFB-0278593966B6}" dt="2023-09-07T13:16:40.780" v="323" actId="478"/>
          <ac:picMkLst>
            <pc:docMk/>
            <pc:sldMk cId="1428155103" sldId="272"/>
            <ac:picMk id="6" creationId="{E83CFF3A-A818-052B-F84B-0EBB6929CF52}"/>
          </ac:picMkLst>
        </pc:picChg>
        <pc:picChg chg="del mod">
          <ac:chgData name="Doug Anthoney" userId="94076247-4c40-4796-b8b0-b650b9321e2a" providerId="ADAL" clId="{7F2C24C9-C9DF-4692-8AFB-0278593966B6}" dt="2023-09-07T13:19:48.410" v="413" actId="478"/>
          <ac:picMkLst>
            <pc:docMk/>
            <pc:sldMk cId="1428155103" sldId="272"/>
            <ac:picMk id="7" creationId="{9BBBE75A-C660-4F58-C8D4-80CE1CB9B6CF}"/>
          </ac:picMkLst>
        </pc:picChg>
        <pc:picChg chg="del">
          <ac:chgData name="Doug Anthoney" userId="94076247-4c40-4796-b8b0-b650b9321e2a" providerId="ADAL" clId="{7F2C24C9-C9DF-4692-8AFB-0278593966B6}" dt="2023-09-07T13:16:18.986" v="311" actId="478"/>
          <ac:picMkLst>
            <pc:docMk/>
            <pc:sldMk cId="1428155103" sldId="272"/>
            <ac:picMk id="8" creationId="{791203BD-BB03-9818-0F70-E6FA0B2BE25E}"/>
          </ac:picMkLst>
        </pc:picChg>
        <pc:picChg chg="add del mod">
          <ac:chgData name="Doug Anthoney" userId="94076247-4c40-4796-b8b0-b650b9321e2a" providerId="ADAL" clId="{7F2C24C9-C9DF-4692-8AFB-0278593966B6}" dt="2023-09-07T13:16:36.721" v="320" actId="478"/>
          <ac:picMkLst>
            <pc:docMk/>
            <pc:sldMk cId="1428155103" sldId="272"/>
            <ac:picMk id="9" creationId="{14295D91-C358-F380-B992-DC599DAD8AA3}"/>
          </ac:picMkLst>
        </pc:picChg>
        <pc:picChg chg="add del mod">
          <ac:chgData name="Doug Anthoney" userId="94076247-4c40-4796-b8b0-b650b9321e2a" providerId="ADAL" clId="{7F2C24C9-C9DF-4692-8AFB-0278593966B6}" dt="2023-09-07T13:16:35.097" v="319" actId="478"/>
          <ac:picMkLst>
            <pc:docMk/>
            <pc:sldMk cId="1428155103" sldId="272"/>
            <ac:picMk id="10" creationId="{906CF78A-DF53-FD3F-8D41-22567FB74C97}"/>
          </ac:picMkLst>
        </pc:picChg>
        <pc:picChg chg="add del mod">
          <ac:chgData name="Doug Anthoney" userId="94076247-4c40-4796-b8b0-b650b9321e2a" providerId="ADAL" clId="{7F2C24C9-C9DF-4692-8AFB-0278593966B6}" dt="2023-09-07T13:31:02.352" v="489" actId="478"/>
          <ac:picMkLst>
            <pc:docMk/>
            <pc:sldMk cId="1428155103" sldId="272"/>
            <ac:picMk id="12" creationId="{1A7FA527-68A4-813D-CC89-77CB62BA844D}"/>
          </ac:picMkLst>
        </pc:picChg>
        <pc:picChg chg="del">
          <ac:chgData name="Doug Anthoney" userId="94076247-4c40-4796-b8b0-b650b9321e2a" providerId="ADAL" clId="{7F2C24C9-C9DF-4692-8AFB-0278593966B6}" dt="2023-09-07T13:16:30.396" v="316" actId="478"/>
          <ac:picMkLst>
            <pc:docMk/>
            <pc:sldMk cId="1428155103" sldId="272"/>
            <ac:picMk id="13" creationId="{0B26225A-4C1A-D83B-E4CD-3CADA657C79A}"/>
          </ac:picMkLst>
        </pc:picChg>
        <pc:picChg chg="add del mod">
          <ac:chgData name="Doug Anthoney" userId="94076247-4c40-4796-b8b0-b650b9321e2a" providerId="ADAL" clId="{7F2C24C9-C9DF-4692-8AFB-0278593966B6}" dt="2023-09-07T14:31:49.977" v="605" actId="478"/>
          <ac:picMkLst>
            <pc:docMk/>
            <pc:sldMk cId="1428155103" sldId="272"/>
            <ac:picMk id="15" creationId="{A7F4C8CA-1610-BFD2-78E2-7C30D0509210}"/>
          </ac:picMkLst>
        </pc:picChg>
        <pc:picChg chg="del mod">
          <ac:chgData name="Doug Anthoney" userId="94076247-4c40-4796-b8b0-b650b9321e2a" providerId="ADAL" clId="{7F2C24C9-C9DF-4692-8AFB-0278593966B6}" dt="2023-09-07T13:16:28.946" v="315" actId="478"/>
          <ac:picMkLst>
            <pc:docMk/>
            <pc:sldMk cId="1428155103" sldId="272"/>
            <ac:picMk id="16" creationId="{968F0F30-E3E6-DA7A-0081-1A3803A5221D}"/>
          </ac:picMkLst>
        </pc:picChg>
        <pc:picChg chg="add del mod">
          <ac:chgData name="Doug Anthoney" userId="94076247-4c40-4796-b8b0-b650b9321e2a" providerId="ADAL" clId="{7F2C24C9-C9DF-4692-8AFB-0278593966B6}" dt="2023-09-07T14:31:51.808" v="606" actId="478"/>
          <ac:picMkLst>
            <pc:docMk/>
            <pc:sldMk cId="1428155103" sldId="272"/>
            <ac:picMk id="18" creationId="{8815FC7F-6924-D484-3064-F15C703B9ACE}"/>
          </ac:picMkLst>
        </pc:picChg>
        <pc:picChg chg="add del mod">
          <ac:chgData name="Doug Anthoney" userId="94076247-4c40-4796-b8b0-b650b9321e2a" providerId="ADAL" clId="{7F2C24C9-C9DF-4692-8AFB-0278593966B6}" dt="2023-09-07T14:31:48.833" v="604" actId="478"/>
          <ac:picMkLst>
            <pc:docMk/>
            <pc:sldMk cId="1428155103" sldId="272"/>
            <ac:picMk id="20" creationId="{E8D54173-92EE-5B90-2C28-6FE7EB803CF2}"/>
          </ac:picMkLst>
        </pc:picChg>
        <pc:picChg chg="add del mod">
          <ac:chgData name="Doug Anthoney" userId="94076247-4c40-4796-b8b0-b650b9321e2a" providerId="ADAL" clId="{7F2C24C9-C9DF-4692-8AFB-0278593966B6}" dt="2023-09-07T14:31:45.007" v="602" actId="478"/>
          <ac:picMkLst>
            <pc:docMk/>
            <pc:sldMk cId="1428155103" sldId="272"/>
            <ac:picMk id="21" creationId="{D8F1068B-5D8B-D3B3-82CD-61C6F6FCFA2A}"/>
          </ac:picMkLst>
        </pc:picChg>
        <pc:picChg chg="add del mod">
          <ac:chgData name="Doug Anthoney" userId="94076247-4c40-4796-b8b0-b650b9321e2a" providerId="ADAL" clId="{7F2C24C9-C9DF-4692-8AFB-0278593966B6}" dt="2023-09-07T14:31:46.511" v="603" actId="478"/>
          <ac:picMkLst>
            <pc:docMk/>
            <pc:sldMk cId="1428155103" sldId="272"/>
            <ac:picMk id="22" creationId="{3C9B8F46-A874-1EB0-1036-E1B1A099A0E3}"/>
          </ac:picMkLst>
        </pc:picChg>
        <pc:picChg chg="add mod modCrop">
          <ac:chgData name="Doug Anthoney" userId="94076247-4c40-4796-b8b0-b650b9321e2a" providerId="ADAL" clId="{7F2C24C9-C9DF-4692-8AFB-0278593966B6}" dt="2023-09-07T14:32:45.871" v="618" actId="1076"/>
          <ac:picMkLst>
            <pc:docMk/>
            <pc:sldMk cId="1428155103" sldId="272"/>
            <ac:picMk id="24" creationId="{372D609F-CC7D-F3A3-48D0-9CD9C04DF9E1}"/>
          </ac:picMkLst>
        </pc:picChg>
      </pc:sldChg>
      <pc:sldChg chg="add">
        <pc:chgData name="Doug Anthoney" userId="94076247-4c40-4796-b8b0-b650b9321e2a" providerId="ADAL" clId="{7F2C24C9-C9DF-4692-8AFB-0278593966B6}" dt="2023-09-07T13:19:44.484" v="412" actId="2890"/>
        <pc:sldMkLst>
          <pc:docMk/>
          <pc:sldMk cId="3544474365" sldId="273"/>
        </pc:sldMkLst>
      </pc:sldChg>
      <pc:sldChg chg="addSp delSp modSp add mod">
        <pc:chgData name="Doug Anthoney" userId="94076247-4c40-4796-b8b0-b650b9321e2a" providerId="ADAL" clId="{7F2C24C9-C9DF-4692-8AFB-0278593966B6}" dt="2023-09-07T13:20:36.624" v="424" actId="1076"/>
        <pc:sldMkLst>
          <pc:docMk/>
          <pc:sldMk cId="851477299" sldId="274"/>
        </pc:sldMkLst>
        <pc:picChg chg="del">
          <ac:chgData name="Doug Anthoney" userId="94076247-4c40-4796-b8b0-b650b9321e2a" providerId="ADAL" clId="{7F2C24C9-C9DF-4692-8AFB-0278593966B6}" dt="2023-09-07T13:20:11.195" v="417" actId="478"/>
          <ac:picMkLst>
            <pc:docMk/>
            <pc:sldMk cId="851477299" sldId="274"/>
            <ac:picMk id="4" creationId="{78FC7F0F-7A19-EB35-A985-1E1C183ECE21}"/>
          </ac:picMkLst>
        </pc:picChg>
        <pc:picChg chg="del">
          <ac:chgData name="Doug Anthoney" userId="94076247-4c40-4796-b8b0-b650b9321e2a" providerId="ADAL" clId="{7F2C24C9-C9DF-4692-8AFB-0278593966B6}" dt="2023-09-07T13:20:12.755" v="418" actId="478"/>
          <ac:picMkLst>
            <pc:docMk/>
            <pc:sldMk cId="851477299" sldId="274"/>
            <ac:picMk id="5" creationId="{03A97CC2-1D0C-59FF-2179-1E54ECEB8023}"/>
          </ac:picMkLst>
        </pc:picChg>
        <pc:picChg chg="del">
          <ac:chgData name="Doug Anthoney" userId="94076247-4c40-4796-b8b0-b650b9321e2a" providerId="ADAL" clId="{7F2C24C9-C9DF-4692-8AFB-0278593966B6}" dt="2023-09-07T13:20:14.138" v="419" actId="478"/>
          <ac:picMkLst>
            <pc:docMk/>
            <pc:sldMk cId="851477299" sldId="274"/>
            <ac:picMk id="6" creationId="{E83CFF3A-A818-052B-F84B-0EBB6929CF52}"/>
          </ac:picMkLst>
        </pc:picChg>
        <pc:picChg chg="add mod">
          <ac:chgData name="Doug Anthoney" userId="94076247-4c40-4796-b8b0-b650b9321e2a" providerId="ADAL" clId="{7F2C24C9-C9DF-4692-8AFB-0278593966B6}" dt="2023-09-07T13:20:36.624" v="424" actId="1076"/>
          <ac:picMkLst>
            <pc:docMk/>
            <pc:sldMk cId="851477299" sldId="274"/>
            <ac:picMk id="7" creationId="{5E118D35-909C-37CE-CCAB-E42CAEA194B3}"/>
          </ac:picMkLst>
        </pc:picChg>
        <pc:picChg chg="del">
          <ac:chgData name="Doug Anthoney" userId="94076247-4c40-4796-b8b0-b650b9321e2a" providerId="ADAL" clId="{7F2C24C9-C9DF-4692-8AFB-0278593966B6}" dt="2023-09-07T13:20:07.539" v="415" actId="478"/>
          <ac:picMkLst>
            <pc:docMk/>
            <pc:sldMk cId="851477299" sldId="274"/>
            <ac:picMk id="8" creationId="{791203BD-BB03-9818-0F70-E6FA0B2BE25E}"/>
          </ac:picMkLst>
        </pc:picChg>
        <pc:picChg chg="del">
          <ac:chgData name="Doug Anthoney" userId="94076247-4c40-4796-b8b0-b650b9321e2a" providerId="ADAL" clId="{7F2C24C9-C9DF-4692-8AFB-0278593966B6}" dt="2023-09-07T13:20:09.651" v="416" actId="478"/>
          <ac:picMkLst>
            <pc:docMk/>
            <pc:sldMk cId="851477299" sldId="274"/>
            <ac:picMk id="13" creationId="{0B26225A-4C1A-D83B-E4CD-3CADA657C79A}"/>
          </ac:picMkLst>
        </pc:picChg>
      </pc:sldChg>
      <pc:sldChg chg="addSp delSp modSp add mod">
        <pc:chgData name="Doug Anthoney" userId="94076247-4c40-4796-b8b0-b650b9321e2a" providerId="ADAL" clId="{7F2C24C9-C9DF-4692-8AFB-0278593966B6}" dt="2023-09-07T13:22:59.139" v="459" actId="1076"/>
        <pc:sldMkLst>
          <pc:docMk/>
          <pc:sldMk cId="2342619319" sldId="275"/>
        </pc:sldMkLst>
        <pc:spChg chg="mod">
          <ac:chgData name="Doug Anthoney" userId="94076247-4c40-4796-b8b0-b650b9321e2a" providerId="ADAL" clId="{7F2C24C9-C9DF-4692-8AFB-0278593966B6}" dt="2023-09-07T13:21:46.422" v="445" actId="207"/>
          <ac:spMkLst>
            <pc:docMk/>
            <pc:sldMk cId="2342619319" sldId="275"/>
            <ac:spMk id="3" creationId="{334FC0E7-55E1-84F7-AAE2-23CB243AB82C}"/>
          </ac:spMkLst>
        </pc:spChg>
        <pc:picChg chg="add del mod">
          <ac:chgData name="Doug Anthoney" userId="94076247-4c40-4796-b8b0-b650b9321e2a" providerId="ADAL" clId="{7F2C24C9-C9DF-4692-8AFB-0278593966B6}" dt="2023-09-07T13:22:06.248" v="449" actId="478"/>
          <ac:picMkLst>
            <pc:docMk/>
            <pc:sldMk cId="2342619319" sldId="275"/>
            <ac:picMk id="4" creationId="{E4A3626E-F6A6-4C5C-CC85-95B903B2967E}"/>
          </ac:picMkLst>
        </pc:picChg>
        <pc:picChg chg="add mod">
          <ac:chgData name="Doug Anthoney" userId="94076247-4c40-4796-b8b0-b650b9321e2a" providerId="ADAL" clId="{7F2C24C9-C9DF-4692-8AFB-0278593966B6}" dt="2023-09-07T13:22:59.139" v="459" actId="1076"/>
          <ac:picMkLst>
            <pc:docMk/>
            <pc:sldMk cId="2342619319" sldId="275"/>
            <ac:picMk id="5" creationId="{A3846B3F-B897-A40B-884B-A669A87942C3}"/>
          </ac:picMkLst>
        </pc:picChg>
        <pc:picChg chg="del">
          <ac:chgData name="Doug Anthoney" userId="94076247-4c40-4796-b8b0-b650b9321e2a" providerId="ADAL" clId="{7F2C24C9-C9DF-4692-8AFB-0278593966B6}" dt="2023-09-07T13:21:48.075" v="446" actId="478"/>
          <ac:picMkLst>
            <pc:docMk/>
            <pc:sldMk cId="2342619319" sldId="275"/>
            <ac:picMk id="7" creationId="{5E118D35-909C-37CE-CCAB-E42CAEA194B3}"/>
          </ac:picMkLst>
        </pc:picChg>
        <pc:picChg chg="add mod">
          <ac:chgData name="Doug Anthoney" userId="94076247-4c40-4796-b8b0-b650b9321e2a" providerId="ADAL" clId="{7F2C24C9-C9DF-4692-8AFB-0278593966B6}" dt="2023-09-07T13:22:56.327" v="458" actId="1076"/>
          <ac:picMkLst>
            <pc:docMk/>
            <pc:sldMk cId="2342619319" sldId="275"/>
            <ac:picMk id="8" creationId="{92D28D94-9E70-CB77-BB87-CF08C502D4A4}"/>
          </ac:picMkLst>
        </pc:picChg>
      </pc:sldChg>
      <pc:sldChg chg="addSp delSp modSp add mod">
        <pc:chgData name="Doug Anthoney" userId="94076247-4c40-4796-b8b0-b650b9321e2a" providerId="ADAL" clId="{7F2C24C9-C9DF-4692-8AFB-0278593966B6}" dt="2023-09-07T14:35:31.989" v="687" actId="1076"/>
        <pc:sldMkLst>
          <pc:docMk/>
          <pc:sldMk cId="664694278" sldId="276"/>
        </pc:sldMkLst>
        <pc:picChg chg="add mod">
          <ac:chgData name="Doug Anthoney" userId="94076247-4c40-4796-b8b0-b650b9321e2a" providerId="ADAL" clId="{7F2C24C9-C9DF-4692-8AFB-0278593966B6}" dt="2023-09-07T14:35:31.989" v="687" actId="1076"/>
          <ac:picMkLst>
            <pc:docMk/>
            <pc:sldMk cId="664694278" sldId="276"/>
            <ac:picMk id="4" creationId="{9F67D60A-9CA5-00BC-2EAA-3B3331C49910}"/>
          </ac:picMkLst>
        </pc:picChg>
        <pc:picChg chg="del">
          <ac:chgData name="Doug Anthoney" userId="94076247-4c40-4796-b8b0-b650b9321e2a" providerId="ADAL" clId="{7F2C24C9-C9DF-4692-8AFB-0278593966B6}" dt="2023-09-07T13:23:24.103" v="463" actId="478"/>
          <ac:picMkLst>
            <pc:docMk/>
            <pc:sldMk cId="664694278" sldId="276"/>
            <ac:picMk id="5" creationId="{A3846B3F-B897-A40B-884B-A669A87942C3}"/>
          </ac:picMkLst>
        </pc:picChg>
        <pc:picChg chg="del">
          <ac:chgData name="Doug Anthoney" userId="94076247-4c40-4796-b8b0-b650b9321e2a" providerId="ADAL" clId="{7F2C24C9-C9DF-4692-8AFB-0278593966B6}" dt="2023-09-07T13:23:22.658" v="462" actId="478"/>
          <ac:picMkLst>
            <pc:docMk/>
            <pc:sldMk cId="664694278" sldId="276"/>
            <ac:picMk id="8" creationId="{92D28D94-9E70-CB77-BB87-CF08C502D4A4}"/>
          </ac:picMkLst>
        </pc:picChg>
      </pc:sldChg>
      <pc:sldChg chg="add">
        <pc:chgData name="Doug Anthoney" userId="94076247-4c40-4796-b8b0-b650b9321e2a" providerId="ADAL" clId="{7F2C24C9-C9DF-4692-8AFB-0278593966B6}" dt="2023-09-07T13:30:53.662" v="470" actId="2890"/>
        <pc:sldMkLst>
          <pc:docMk/>
          <pc:sldMk cId="441667962" sldId="277"/>
        </pc:sldMkLst>
      </pc:sldChg>
      <pc:sldChg chg="delSp modSp add mod delAnim modAnim">
        <pc:chgData name="Doug Anthoney" userId="94076247-4c40-4796-b8b0-b650b9321e2a" providerId="ADAL" clId="{7F2C24C9-C9DF-4692-8AFB-0278593966B6}" dt="2023-09-07T14:35:07.474" v="684" actId="1076"/>
        <pc:sldMkLst>
          <pc:docMk/>
          <pc:sldMk cId="2409053892" sldId="278"/>
        </pc:sldMkLst>
        <pc:picChg chg="mod">
          <ac:chgData name="Doug Anthoney" userId="94076247-4c40-4796-b8b0-b650b9321e2a" providerId="ADAL" clId="{7F2C24C9-C9DF-4692-8AFB-0278593966B6}" dt="2023-09-07T14:35:07.474" v="684" actId="1076"/>
          <ac:picMkLst>
            <pc:docMk/>
            <pc:sldMk cId="2409053892" sldId="278"/>
            <ac:picMk id="15" creationId="{A7F4C8CA-1610-BFD2-78E2-7C30D0509210}"/>
          </ac:picMkLst>
        </pc:picChg>
        <pc:picChg chg="mod">
          <ac:chgData name="Doug Anthoney" userId="94076247-4c40-4796-b8b0-b650b9321e2a" providerId="ADAL" clId="{7F2C24C9-C9DF-4692-8AFB-0278593966B6}" dt="2023-09-07T14:33:28.811" v="634" actId="1076"/>
          <ac:picMkLst>
            <pc:docMk/>
            <pc:sldMk cId="2409053892" sldId="278"/>
            <ac:picMk id="18" creationId="{8815FC7F-6924-D484-3064-F15C703B9ACE}"/>
          </ac:picMkLst>
        </pc:picChg>
        <pc:picChg chg="mod">
          <ac:chgData name="Doug Anthoney" userId="94076247-4c40-4796-b8b0-b650b9321e2a" providerId="ADAL" clId="{7F2C24C9-C9DF-4692-8AFB-0278593966B6}" dt="2023-09-07T14:35:01.772" v="683" actId="1038"/>
          <ac:picMkLst>
            <pc:docMk/>
            <pc:sldMk cId="2409053892" sldId="278"/>
            <ac:picMk id="20" creationId="{E8D54173-92EE-5B90-2C28-6FE7EB803CF2}"/>
          </ac:picMkLst>
        </pc:picChg>
        <pc:picChg chg="del">
          <ac:chgData name="Doug Anthoney" userId="94076247-4c40-4796-b8b0-b650b9321e2a" providerId="ADAL" clId="{7F2C24C9-C9DF-4692-8AFB-0278593966B6}" dt="2023-09-07T14:32:50.723" v="619" actId="478"/>
          <ac:picMkLst>
            <pc:docMk/>
            <pc:sldMk cId="2409053892" sldId="278"/>
            <ac:picMk id="21" creationId="{D8F1068B-5D8B-D3B3-82CD-61C6F6FCFA2A}"/>
          </ac:picMkLst>
        </pc:picChg>
        <pc:picChg chg="del">
          <ac:chgData name="Doug Anthoney" userId="94076247-4c40-4796-b8b0-b650b9321e2a" providerId="ADAL" clId="{7F2C24C9-C9DF-4692-8AFB-0278593966B6}" dt="2023-09-07T14:32:52.097" v="620" actId="478"/>
          <ac:picMkLst>
            <pc:docMk/>
            <pc:sldMk cId="2409053892" sldId="278"/>
            <ac:picMk id="22" creationId="{3C9B8F46-A874-1EB0-1036-E1B1A099A0E3}"/>
          </ac:picMkLst>
        </pc:picChg>
      </pc:sldChg>
      <pc:sldChg chg="delSp modSp add mod ord modAnim">
        <pc:chgData name="Doug Anthoney" userId="94076247-4c40-4796-b8b0-b650b9321e2a" providerId="ADAL" clId="{7F2C24C9-C9DF-4692-8AFB-0278593966B6}" dt="2023-09-07T14:40:16.409" v="1113" actId="207"/>
        <pc:sldMkLst>
          <pc:docMk/>
          <pc:sldMk cId="3741496509" sldId="279"/>
        </pc:sldMkLst>
        <pc:spChg chg="mod">
          <ac:chgData name="Doug Anthoney" userId="94076247-4c40-4796-b8b0-b650b9321e2a" providerId="ADAL" clId="{7F2C24C9-C9DF-4692-8AFB-0278593966B6}" dt="2023-09-07T14:35:52.242" v="694" actId="20577"/>
          <ac:spMkLst>
            <pc:docMk/>
            <pc:sldMk cId="3741496509" sldId="279"/>
            <ac:spMk id="2" creationId="{8418EF1F-5D0F-FA48-5952-5C93617DA797}"/>
          </ac:spMkLst>
        </pc:spChg>
        <pc:spChg chg="mod">
          <ac:chgData name="Doug Anthoney" userId="94076247-4c40-4796-b8b0-b650b9321e2a" providerId="ADAL" clId="{7F2C24C9-C9DF-4692-8AFB-0278593966B6}" dt="2023-09-07T14:40:16.409" v="1113" actId="207"/>
          <ac:spMkLst>
            <pc:docMk/>
            <pc:sldMk cId="3741496509" sldId="279"/>
            <ac:spMk id="3" creationId="{334FC0E7-55E1-84F7-AAE2-23CB243AB82C}"/>
          </ac:spMkLst>
        </pc:spChg>
        <pc:picChg chg="del">
          <ac:chgData name="Doug Anthoney" userId="94076247-4c40-4796-b8b0-b650b9321e2a" providerId="ADAL" clId="{7F2C24C9-C9DF-4692-8AFB-0278593966B6}" dt="2023-09-07T14:30:18.195" v="579" actId="478"/>
          <ac:picMkLst>
            <pc:docMk/>
            <pc:sldMk cId="3741496509" sldId="279"/>
            <ac:picMk id="15" creationId="{A7F4C8CA-1610-BFD2-78E2-7C30D0509210}"/>
          </ac:picMkLst>
        </pc:picChg>
        <pc:picChg chg="del">
          <ac:chgData name="Doug Anthoney" userId="94076247-4c40-4796-b8b0-b650b9321e2a" providerId="ADAL" clId="{7F2C24C9-C9DF-4692-8AFB-0278593966B6}" dt="2023-09-07T14:30:15.702" v="577" actId="478"/>
          <ac:picMkLst>
            <pc:docMk/>
            <pc:sldMk cId="3741496509" sldId="279"/>
            <ac:picMk id="18" creationId="{8815FC7F-6924-D484-3064-F15C703B9ACE}"/>
          </ac:picMkLst>
        </pc:picChg>
        <pc:picChg chg="del">
          <ac:chgData name="Doug Anthoney" userId="94076247-4c40-4796-b8b0-b650b9321e2a" providerId="ADAL" clId="{7F2C24C9-C9DF-4692-8AFB-0278593966B6}" dt="2023-09-07T14:30:14.650" v="576" actId="478"/>
          <ac:picMkLst>
            <pc:docMk/>
            <pc:sldMk cId="3741496509" sldId="279"/>
            <ac:picMk id="20" creationId="{E8D54173-92EE-5B90-2C28-6FE7EB803CF2}"/>
          </ac:picMkLst>
        </pc:picChg>
        <pc:picChg chg="del mod">
          <ac:chgData name="Doug Anthoney" userId="94076247-4c40-4796-b8b0-b650b9321e2a" providerId="ADAL" clId="{7F2C24C9-C9DF-4692-8AFB-0278593966B6}" dt="2023-09-07T14:35:48.134" v="689" actId="478"/>
          <ac:picMkLst>
            <pc:docMk/>
            <pc:sldMk cId="3741496509" sldId="279"/>
            <ac:picMk id="21" creationId="{D8F1068B-5D8B-D3B3-82CD-61C6F6FCFA2A}"/>
          </ac:picMkLst>
        </pc:picChg>
        <pc:picChg chg="del mod">
          <ac:chgData name="Doug Anthoney" userId="94076247-4c40-4796-b8b0-b650b9321e2a" providerId="ADAL" clId="{7F2C24C9-C9DF-4692-8AFB-0278593966B6}" dt="2023-09-07T14:35:49.616" v="690" actId="478"/>
          <ac:picMkLst>
            <pc:docMk/>
            <pc:sldMk cId="3741496509" sldId="279"/>
            <ac:picMk id="22" creationId="{3C9B8F46-A874-1EB0-1036-E1B1A099A0E3}"/>
          </ac:picMkLst>
        </pc:picChg>
      </pc:sldChg>
      <pc:sldChg chg="add">
        <pc:chgData name="Doug Anthoney" userId="94076247-4c40-4796-b8b0-b650b9321e2a" providerId="ADAL" clId="{7F2C24C9-C9DF-4692-8AFB-0278593966B6}" dt="2023-09-07T14:35:43.303" v="688" actId="2890"/>
        <pc:sldMkLst>
          <pc:docMk/>
          <pc:sldMk cId="950516909" sldId="280"/>
        </pc:sldMkLst>
      </pc:sldChg>
      <pc:sldChg chg="addSp delSp modSp add mod modAnim">
        <pc:chgData name="Doug Anthoney" userId="94076247-4c40-4796-b8b0-b650b9321e2a" providerId="ADAL" clId="{7F2C24C9-C9DF-4692-8AFB-0278593966B6}" dt="2023-09-07T14:52:40.505" v="1224"/>
        <pc:sldMkLst>
          <pc:docMk/>
          <pc:sldMk cId="3452095644" sldId="281"/>
        </pc:sldMkLst>
        <pc:spChg chg="mod">
          <ac:chgData name="Doug Anthoney" userId="94076247-4c40-4796-b8b0-b650b9321e2a" providerId="ADAL" clId="{7F2C24C9-C9DF-4692-8AFB-0278593966B6}" dt="2023-09-07T14:41:47.626" v="1158" actId="20577"/>
          <ac:spMkLst>
            <pc:docMk/>
            <pc:sldMk cId="3452095644" sldId="281"/>
            <ac:spMk id="2" creationId="{8418EF1F-5D0F-FA48-5952-5C93617DA797}"/>
          </ac:spMkLst>
        </pc:spChg>
        <pc:spChg chg="del">
          <ac:chgData name="Doug Anthoney" userId="94076247-4c40-4796-b8b0-b650b9321e2a" providerId="ADAL" clId="{7F2C24C9-C9DF-4692-8AFB-0278593966B6}" dt="2023-09-07T14:45:25.612" v="1160" actId="478"/>
          <ac:spMkLst>
            <pc:docMk/>
            <pc:sldMk cId="3452095644" sldId="281"/>
            <ac:spMk id="3" creationId="{334FC0E7-55E1-84F7-AAE2-23CB243AB82C}"/>
          </ac:spMkLst>
        </pc:spChg>
        <pc:spChg chg="add del mod">
          <ac:chgData name="Doug Anthoney" userId="94076247-4c40-4796-b8b0-b650b9321e2a" providerId="ADAL" clId="{7F2C24C9-C9DF-4692-8AFB-0278593966B6}" dt="2023-09-07T14:47:49.540" v="1166" actId="931"/>
          <ac:spMkLst>
            <pc:docMk/>
            <pc:sldMk cId="3452095644" sldId="281"/>
            <ac:spMk id="6" creationId="{102AEF2A-30CC-8641-B621-499B04A7FE42}"/>
          </ac:spMkLst>
        </pc:spChg>
        <pc:spChg chg="add del mod">
          <ac:chgData name="Doug Anthoney" userId="94076247-4c40-4796-b8b0-b650b9321e2a" providerId="ADAL" clId="{7F2C24C9-C9DF-4692-8AFB-0278593966B6}" dt="2023-09-07T14:48:04.900" v="1168" actId="931"/>
          <ac:spMkLst>
            <pc:docMk/>
            <pc:sldMk cId="3452095644" sldId="281"/>
            <ac:spMk id="12" creationId="{6993C5D4-300C-32FB-CA47-47805F128102}"/>
          </ac:spMkLst>
        </pc:spChg>
        <pc:spChg chg="add mod">
          <ac:chgData name="Doug Anthoney" userId="94076247-4c40-4796-b8b0-b650b9321e2a" providerId="ADAL" clId="{7F2C24C9-C9DF-4692-8AFB-0278593966B6}" dt="2023-09-07T14:52:28.098" v="1223" actId="122"/>
          <ac:spMkLst>
            <pc:docMk/>
            <pc:sldMk cId="3452095644" sldId="281"/>
            <ac:spMk id="24" creationId="{2862719A-7FA5-685E-09C4-E531BE7F6122}"/>
          </ac:spMkLst>
        </pc:spChg>
        <pc:picChg chg="del">
          <ac:chgData name="Doug Anthoney" userId="94076247-4c40-4796-b8b0-b650b9321e2a" providerId="ADAL" clId="{7F2C24C9-C9DF-4692-8AFB-0278593966B6}" dt="2023-09-07T14:41:49.393" v="1159" actId="478"/>
          <ac:picMkLst>
            <pc:docMk/>
            <pc:sldMk cId="3452095644" sldId="281"/>
            <ac:picMk id="4" creationId="{9F67D60A-9CA5-00BC-2EAA-3B3331C49910}"/>
          </ac:picMkLst>
        </pc:picChg>
        <pc:picChg chg="add del mod modCrop">
          <ac:chgData name="Doug Anthoney" userId="94076247-4c40-4796-b8b0-b650b9321e2a" providerId="ADAL" clId="{7F2C24C9-C9DF-4692-8AFB-0278593966B6}" dt="2023-09-07T14:49:10.066" v="1179" actId="478"/>
          <ac:picMkLst>
            <pc:docMk/>
            <pc:sldMk cId="3452095644" sldId="281"/>
            <ac:picMk id="8" creationId="{D53F39F9-D785-51C3-1B66-67327D73D86D}"/>
          </ac:picMkLst>
        </pc:picChg>
        <pc:picChg chg="add del mod">
          <ac:chgData name="Doug Anthoney" userId="94076247-4c40-4796-b8b0-b650b9321e2a" providerId="ADAL" clId="{7F2C24C9-C9DF-4692-8AFB-0278593966B6}" dt="2023-09-07T14:47:52.361" v="1167" actId="478"/>
          <ac:picMkLst>
            <pc:docMk/>
            <pc:sldMk cId="3452095644" sldId="281"/>
            <ac:picMk id="10" creationId="{815F213B-2640-0C95-4DA9-71B3923E4AFB}"/>
          </ac:picMkLst>
        </pc:picChg>
        <pc:picChg chg="add mod">
          <ac:chgData name="Doug Anthoney" userId="94076247-4c40-4796-b8b0-b650b9321e2a" providerId="ADAL" clId="{7F2C24C9-C9DF-4692-8AFB-0278593966B6}" dt="2023-09-07T14:48:57.528" v="1175" actId="14100"/>
          <ac:picMkLst>
            <pc:docMk/>
            <pc:sldMk cId="3452095644" sldId="281"/>
            <ac:picMk id="14" creationId="{D7E4DD0E-A2FB-357A-DE7B-BC475973C7C8}"/>
          </ac:picMkLst>
        </pc:picChg>
        <pc:picChg chg="add mod">
          <ac:chgData name="Doug Anthoney" userId="94076247-4c40-4796-b8b0-b650b9321e2a" providerId="ADAL" clId="{7F2C24C9-C9DF-4692-8AFB-0278593966B6}" dt="2023-09-07T14:49:07.655" v="1178" actId="14100"/>
          <ac:picMkLst>
            <pc:docMk/>
            <pc:sldMk cId="3452095644" sldId="281"/>
            <ac:picMk id="16" creationId="{D982A423-F3B8-E2AA-0D1B-8E36051140A9}"/>
          </ac:picMkLst>
        </pc:picChg>
        <pc:picChg chg="add del mod">
          <ac:chgData name="Doug Anthoney" userId="94076247-4c40-4796-b8b0-b650b9321e2a" providerId="ADAL" clId="{7F2C24C9-C9DF-4692-8AFB-0278593966B6}" dt="2023-09-07T14:48:50.948" v="1174" actId="478"/>
          <ac:picMkLst>
            <pc:docMk/>
            <pc:sldMk cId="3452095644" sldId="281"/>
            <ac:picMk id="18" creationId="{C138C7D2-1380-9374-B0CB-55FA078DBC72}"/>
          </ac:picMkLst>
        </pc:picChg>
        <pc:picChg chg="add del">
          <ac:chgData name="Doug Anthoney" userId="94076247-4c40-4796-b8b0-b650b9321e2a" providerId="ADAL" clId="{7F2C24C9-C9DF-4692-8AFB-0278593966B6}" dt="2023-09-07T14:49:35.529" v="1181" actId="22"/>
          <ac:picMkLst>
            <pc:docMk/>
            <pc:sldMk cId="3452095644" sldId="281"/>
            <ac:picMk id="20" creationId="{278C85DE-B151-2634-1CE1-90390C81DEE0}"/>
          </ac:picMkLst>
        </pc:picChg>
        <pc:picChg chg="add mod modCrop">
          <ac:chgData name="Doug Anthoney" userId="94076247-4c40-4796-b8b0-b650b9321e2a" providerId="ADAL" clId="{7F2C24C9-C9DF-4692-8AFB-0278593966B6}" dt="2023-09-07T14:50:19.184" v="1187" actId="1076"/>
          <ac:picMkLst>
            <pc:docMk/>
            <pc:sldMk cId="3452095644" sldId="281"/>
            <ac:picMk id="22" creationId="{D0BDFD76-ACD4-23BA-7C8D-710398D7FB35}"/>
          </ac:picMkLst>
        </pc:picChg>
      </pc:sldChg>
      <pc:sldChg chg="addSp delSp modSp add mod ord modAnim">
        <pc:chgData name="Doug Anthoney" userId="94076247-4c40-4796-b8b0-b650b9321e2a" providerId="ADAL" clId="{7F2C24C9-C9DF-4692-8AFB-0278593966B6}" dt="2023-09-07T15:48:54.872" v="1920" actId="20577"/>
        <pc:sldMkLst>
          <pc:docMk/>
          <pc:sldMk cId="1894685947" sldId="282"/>
        </pc:sldMkLst>
        <pc:spChg chg="mod">
          <ac:chgData name="Doug Anthoney" userId="94076247-4c40-4796-b8b0-b650b9321e2a" providerId="ADAL" clId="{7F2C24C9-C9DF-4692-8AFB-0278593966B6}" dt="2023-09-07T15:12:19.285" v="1603" actId="20577"/>
          <ac:spMkLst>
            <pc:docMk/>
            <pc:sldMk cId="1894685947" sldId="282"/>
            <ac:spMk id="2" creationId="{01321130-57A7-FF3E-18E6-18F6FCB73724}"/>
          </ac:spMkLst>
        </pc:spChg>
        <pc:spChg chg="mod">
          <ac:chgData name="Doug Anthoney" userId="94076247-4c40-4796-b8b0-b650b9321e2a" providerId="ADAL" clId="{7F2C24C9-C9DF-4692-8AFB-0278593966B6}" dt="2023-09-07T15:10:56.774" v="1583" actId="20577"/>
          <ac:spMkLst>
            <pc:docMk/>
            <pc:sldMk cId="1894685947" sldId="282"/>
            <ac:spMk id="3" creationId="{A981C072-454B-8183-99BE-76491F6A6082}"/>
          </ac:spMkLst>
        </pc:spChg>
        <pc:spChg chg="add del mod">
          <ac:chgData name="Doug Anthoney" userId="94076247-4c40-4796-b8b0-b650b9321e2a" providerId="ADAL" clId="{7F2C24C9-C9DF-4692-8AFB-0278593966B6}" dt="2023-09-07T15:12:08.457" v="1585" actId="478"/>
          <ac:spMkLst>
            <pc:docMk/>
            <pc:sldMk cId="1894685947" sldId="282"/>
            <ac:spMk id="4" creationId="{3657362F-4CFE-5B80-529B-CF33BD176D69}"/>
          </ac:spMkLst>
        </pc:spChg>
        <pc:spChg chg="add mod">
          <ac:chgData name="Doug Anthoney" userId="94076247-4c40-4796-b8b0-b650b9321e2a" providerId="ADAL" clId="{7F2C24C9-C9DF-4692-8AFB-0278593966B6}" dt="2023-09-07T15:48:54.872" v="1920" actId="20577"/>
          <ac:spMkLst>
            <pc:docMk/>
            <pc:sldMk cId="1894685947" sldId="282"/>
            <ac:spMk id="6" creationId="{6ADB01CC-D967-4571-8113-BD4A7DD4C0F6}"/>
          </ac:spMkLst>
        </pc:spChg>
        <pc:picChg chg="mod">
          <ac:chgData name="Doug Anthoney" userId="94076247-4c40-4796-b8b0-b650b9321e2a" providerId="ADAL" clId="{7F2C24C9-C9DF-4692-8AFB-0278593966B6}" dt="2023-09-07T15:12:11.917" v="1586" actId="1076"/>
          <ac:picMkLst>
            <pc:docMk/>
            <pc:sldMk cId="1894685947" sldId="282"/>
            <ac:picMk id="7" creationId="{9326DE10-1AA1-D410-4D1C-72CE1045CF47}"/>
          </ac:picMkLst>
        </pc:picChg>
      </pc:sldChg>
      <pc:sldChg chg="addSp delSp modSp add mod addAnim delAnim modAnim">
        <pc:chgData name="Doug Anthoney" userId="94076247-4c40-4796-b8b0-b650b9321e2a" providerId="ADAL" clId="{7F2C24C9-C9DF-4692-8AFB-0278593966B6}" dt="2023-09-07T15:27:16.149" v="1801" actId="20577"/>
        <pc:sldMkLst>
          <pc:docMk/>
          <pc:sldMk cId="2497847436" sldId="283"/>
        </pc:sldMkLst>
        <pc:spChg chg="mod">
          <ac:chgData name="Doug Anthoney" userId="94076247-4c40-4796-b8b0-b650b9321e2a" providerId="ADAL" clId="{7F2C24C9-C9DF-4692-8AFB-0278593966B6}" dt="2023-09-07T15:27:16.149" v="1801" actId="20577"/>
          <ac:spMkLst>
            <pc:docMk/>
            <pc:sldMk cId="2497847436" sldId="283"/>
            <ac:spMk id="2" creationId="{01321130-57A7-FF3E-18E6-18F6FCB73724}"/>
          </ac:spMkLst>
        </pc:spChg>
        <pc:spChg chg="mod">
          <ac:chgData name="Doug Anthoney" userId="94076247-4c40-4796-b8b0-b650b9321e2a" providerId="ADAL" clId="{7F2C24C9-C9DF-4692-8AFB-0278593966B6}" dt="2023-09-07T15:23:12.728" v="1768" actId="20577"/>
          <ac:spMkLst>
            <pc:docMk/>
            <pc:sldMk cId="2497847436" sldId="283"/>
            <ac:spMk id="3" creationId="{A981C072-454B-8183-99BE-76491F6A6082}"/>
          </ac:spMkLst>
        </pc:spChg>
        <pc:spChg chg="add del mod">
          <ac:chgData name="Doug Anthoney" userId="94076247-4c40-4796-b8b0-b650b9321e2a" providerId="ADAL" clId="{7F2C24C9-C9DF-4692-8AFB-0278593966B6}" dt="2023-09-07T15:06:04.476" v="1418" actId="478"/>
          <ac:spMkLst>
            <pc:docMk/>
            <pc:sldMk cId="2497847436" sldId="283"/>
            <ac:spMk id="4" creationId="{155746B4-397A-7E78-2EFC-3C53A85B4D60}"/>
          </ac:spMkLst>
        </pc:spChg>
        <pc:spChg chg="mod">
          <ac:chgData name="Doug Anthoney" userId="94076247-4c40-4796-b8b0-b650b9321e2a" providerId="ADAL" clId="{7F2C24C9-C9DF-4692-8AFB-0278593966B6}" dt="2023-09-07T15:22:05.444" v="1755" actId="207"/>
          <ac:spMkLst>
            <pc:docMk/>
            <pc:sldMk cId="2497847436" sldId="283"/>
            <ac:spMk id="8" creationId="{85663671-EE6B-6B7A-9B1F-446ED1D18449}"/>
          </ac:spMkLst>
        </pc:spChg>
        <pc:spChg chg="mod">
          <ac:chgData name="Doug Anthoney" userId="94076247-4c40-4796-b8b0-b650b9321e2a" providerId="ADAL" clId="{7F2C24C9-C9DF-4692-8AFB-0278593966B6}" dt="2023-09-07T15:22:11.339" v="1756" actId="207"/>
          <ac:spMkLst>
            <pc:docMk/>
            <pc:sldMk cId="2497847436" sldId="283"/>
            <ac:spMk id="11" creationId="{64705B4C-14D4-FDA7-83AC-BD95731C686B}"/>
          </ac:spMkLst>
        </pc:spChg>
        <pc:spChg chg="mod">
          <ac:chgData name="Doug Anthoney" userId="94076247-4c40-4796-b8b0-b650b9321e2a" providerId="ADAL" clId="{7F2C24C9-C9DF-4692-8AFB-0278593966B6}" dt="2023-09-07T15:22:18.181" v="1757" actId="207"/>
          <ac:spMkLst>
            <pc:docMk/>
            <pc:sldMk cId="2497847436" sldId="283"/>
            <ac:spMk id="14" creationId="{9AB70950-B464-DC70-124F-54A953B3AB42}"/>
          </ac:spMkLst>
        </pc:spChg>
        <pc:spChg chg="mod">
          <ac:chgData name="Doug Anthoney" userId="94076247-4c40-4796-b8b0-b650b9321e2a" providerId="ADAL" clId="{7F2C24C9-C9DF-4692-8AFB-0278593966B6}" dt="2023-09-07T15:22:26.305" v="1758" actId="207"/>
          <ac:spMkLst>
            <pc:docMk/>
            <pc:sldMk cId="2497847436" sldId="283"/>
            <ac:spMk id="17" creationId="{92254A3A-D2C2-88C7-B79E-65F4CFE00313}"/>
          </ac:spMkLst>
        </pc:spChg>
        <pc:spChg chg="mod">
          <ac:chgData name="Doug Anthoney" userId="94076247-4c40-4796-b8b0-b650b9321e2a" providerId="ADAL" clId="{7F2C24C9-C9DF-4692-8AFB-0278593966B6}" dt="2023-09-07T15:22:52.298" v="1761" actId="1076"/>
          <ac:spMkLst>
            <pc:docMk/>
            <pc:sldMk cId="2497847436" sldId="283"/>
            <ac:spMk id="20" creationId="{5EDEBBF5-D622-67F1-AB2A-CE90E7EC72E3}"/>
          </ac:spMkLst>
        </pc:spChg>
        <pc:spChg chg="add del mod">
          <ac:chgData name="Doug Anthoney" userId="94076247-4c40-4796-b8b0-b650b9321e2a" providerId="ADAL" clId="{7F2C24C9-C9DF-4692-8AFB-0278593966B6}" dt="2023-09-07T15:19:27.582" v="1715" actId="478"/>
          <ac:spMkLst>
            <pc:docMk/>
            <pc:sldMk cId="2497847436" sldId="283"/>
            <ac:spMk id="22" creationId="{BE4FD14E-7768-09C1-814C-D6B08B8C9ACA}"/>
          </ac:spMkLst>
        </pc:spChg>
        <pc:spChg chg="add mod">
          <ac:chgData name="Doug Anthoney" userId="94076247-4c40-4796-b8b0-b650b9321e2a" providerId="ADAL" clId="{7F2C24C9-C9DF-4692-8AFB-0278593966B6}" dt="2023-09-07T15:23:22.601" v="1770" actId="1076"/>
          <ac:spMkLst>
            <pc:docMk/>
            <pc:sldMk cId="2497847436" sldId="283"/>
            <ac:spMk id="23" creationId="{CA91236B-F3B1-1BF6-C73D-0A12736AD12D}"/>
          </ac:spMkLst>
        </pc:spChg>
        <pc:spChg chg="add del mod">
          <ac:chgData name="Doug Anthoney" userId="94076247-4c40-4796-b8b0-b650b9321e2a" providerId="ADAL" clId="{7F2C24C9-C9DF-4692-8AFB-0278593966B6}" dt="2023-09-07T15:19:19.573" v="1712"/>
          <ac:spMkLst>
            <pc:docMk/>
            <pc:sldMk cId="2497847436" sldId="283"/>
            <ac:spMk id="24" creationId="{F31F9FD1-4366-0FFD-7AED-EBEA1AF836BC}"/>
          </ac:spMkLst>
        </pc:spChg>
        <pc:grpChg chg="add del mod">
          <ac:chgData name="Doug Anthoney" userId="94076247-4c40-4796-b8b0-b650b9321e2a" providerId="ADAL" clId="{7F2C24C9-C9DF-4692-8AFB-0278593966B6}" dt="2023-09-07T15:20:26.407" v="1738" actId="1076"/>
          <ac:grpSpMkLst>
            <pc:docMk/>
            <pc:sldMk cId="2497847436" sldId="283"/>
            <ac:grpSpMk id="5" creationId="{D662826D-BAF7-B0B4-8A40-561C445FD5B9}"/>
          </ac:grpSpMkLst>
        </pc:grpChg>
        <pc:grpChg chg="add del mod">
          <ac:chgData name="Doug Anthoney" userId="94076247-4c40-4796-b8b0-b650b9321e2a" providerId="ADAL" clId="{7F2C24C9-C9DF-4692-8AFB-0278593966B6}" dt="2023-09-07T15:20:36.152" v="1741" actId="1076"/>
          <ac:grpSpMkLst>
            <pc:docMk/>
            <pc:sldMk cId="2497847436" sldId="283"/>
            <ac:grpSpMk id="9" creationId="{F571898E-B7E1-53E2-6339-BD80D13DE1EC}"/>
          </ac:grpSpMkLst>
        </pc:grpChg>
        <pc:grpChg chg="add del mod">
          <ac:chgData name="Doug Anthoney" userId="94076247-4c40-4796-b8b0-b650b9321e2a" providerId="ADAL" clId="{7F2C24C9-C9DF-4692-8AFB-0278593966B6}" dt="2023-09-07T15:21:07.004" v="1745" actId="1076"/>
          <ac:grpSpMkLst>
            <pc:docMk/>
            <pc:sldMk cId="2497847436" sldId="283"/>
            <ac:grpSpMk id="12" creationId="{88702659-7527-F723-AAFA-48E0228D608D}"/>
          </ac:grpSpMkLst>
        </pc:grpChg>
        <pc:grpChg chg="add del mod">
          <ac:chgData name="Doug Anthoney" userId="94076247-4c40-4796-b8b0-b650b9321e2a" providerId="ADAL" clId="{7F2C24C9-C9DF-4692-8AFB-0278593966B6}" dt="2023-09-07T15:21:27.174" v="1748" actId="1076"/>
          <ac:grpSpMkLst>
            <pc:docMk/>
            <pc:sldMk cId="2497847436" sldId="283"/>
            <ac:grpSpMk id="15" creationId="{E2D883B4-BE4B-BADF-8FE2-48EBCE2644C3}"/>
          </ac:grpSpMkLst>
        </pc:grpChg>
        <pc:grpChg chg="add del mod">
          <ac:chgData name="Doug Anthoney" userId="94076247-4c40-4796-b8b0-b650b9321e2a" providerId="ADAL" clId="{7F2C24C9-C9DF-4692-8AFB-0278593966B6}" dt="2023-09-07T15:21:43.766" v="1752" actId="1076"/>
          <ac:grpSpMkLst>
            <pc:docMk/>
            <pc:sldMk cId="2497847436" sldId="283"/>
            <ac:grpSpMk id="18" creationId="{C75C0091-88E8-F364-9DAF-4A74C5B76372}"/>
          </ac:grpSpMkLst>
        </pc:grpChg>
        <pc:picChg chg="mod">
          <ac:chgData name="Doug Anthoney" userId="94076247-4c40-4796-b8b0-b650b9321e2a" providerId="ADAL" clId="{7F2C24C9-C9DF-4692-8AFB-0278593966B6}" dt="2023-09-07T15:05:55.825" v="1414"/>
          <ac:picMkLst>
            <pc:docMk/>
            <pc:sldMk cId="2497847436" sldId="283"/>
            <ac:picMk id="6" creationId="{3F1C9B21-BFC6-2038-0D3C-DBC37E7FD052}"/>
          </ac:picMkLst>
        </pc:picChg>
        <pc:picChg chg="del">
          <ac:chgData name="Doug Anthoney" userId="94076247-4c40-4796-b8b0-b650b9321e2a" providerId="ADAL" clId="{7F2C24C9-C9DF-4692-8AFB-0278593966B6}" dt="2023-09-07T15:05:55.051" v="1413" actId="478"/>
          <ac:picMkLst>
            <pc:docMk/>
            <pc:sldMk cId="2497847436" sldId="283"/>
            <ac:picMk id="7" creationId="{9326DE10-1AA1-D410-4D1C-72CE1045CF47}"/>
          </ac:picMkLst>
        </pc:picChg>
        <pc:picChg chg="mod">
          <ac:chgData name="Doug Anthoney" userId="94076247-4c40-4796-b8b0-b650b9321e2a" providerId="ADAL" clId="{7F2C24C9-C9DF-4692-8AFB-0278593966B6}" dt="2023-09-07T15:05:55.825" v="1414"/>
          <ac:picMkLst>
            <pc:docMk/>
            <pc:sldMk cId="2497847436" sldId="283"/>
            <ac:picMk id="10" creationId="{9BAE50D2-2153-B62B-B1FA-CE50DDAA8D45}"/>
          </ac:picMkLst>
        </pc:picChg>
        <pc:picChg chg="mod">
          <ac:chgData name="Doug Anthoney" userId="94076247-4c40-4796-b8b0-b650b9321e2a" providerId="ADAL" clId="{7F2C24C9-C9DF-4692-8AFB-0278593966B6}" dt="2023-09-07T15:21:13.017" v="1746" actId="14100"/>
          <ac:picMkLst>
            <pc:docMk/>
            <pc:sldMk cId="2497847436" sldId="283"/>
            <ac:picMk id="13" creationId="{5393D64D-539C-3F6B-2251-D432B4515F48}"/>
          </ac:picMkLst>
        </pc:picChg>
        <pc:picChg chg="mod">
          <ac:chgData name="Doug Anthoney" userId="94076247-4c40-4796-b8b0-b650b9321e2a" providerId="ADAL" clId="{7F2C24C9-C9DF-4692-8AFB-0278593966B6}" dt="2023-09-07T15:21:32.056" v="1749" actId="1076"/>
          <ac:picMkLst>
            <pc:docMk/>
            <pc:sldMk cId="2497847436" sldId="283"/>
            <ac:picMk id="16" creationId="{B68D7B74-2825-4CDB-A68C-C454548BE9CB}"/>
          </ac:picMkLst>
        </pc:picChg>
        <pc:picChg chg="mod">
          <ac:chgData name="Doug Anthoney" userId="94076247-4c40-4796-b8b0-b650b9321e2a" providerId="ADAL" clId="{7F2C24C9-C9DF-4692-8AFB-0278593966B6}" dt="2023-09-07T15:22:59.371" v="1762" actId="1076"/>
          <ac:picMkLst>
            <pc:docMk/>
            <pc:sldMk cId="2497847436" sldId="283"/>
            <ac:picMk id="19" creationId="{C8CE3A2C-276C-73AC-0385-57A6217CBCCB}"/>
          </ac:picMkLst>
        </pc:picChg>
      </pc:sldChg>
      <pc:sldChg chg="addSp delSp modSp add mod ord">
        <pc:chgData name="Doug Anthoney" userId="94076247-4c40-4796-b8b0-b650b9321e2a" providerId="ADAL" clId="{7F2C24C9-C9DF-4692-8AFB-0278593966B6}" dt="2023-09-07T15:35:03.822" v="1819"/>
        <pc:sldMkLst>
          <pc:docMk/>
          <pc:sldMk cId="3608482172" sldId="284"/>
        </pc:sldMkLst>
        <pc:spChg chg="mod">
          <ac:chgData name="Doug Anthoney" userId="94076247-4c40-4796-b8b0-b650b9321e2a" providerId="ADAL" clId="{7F2C24C9-C9DF-4692-8AFB-0278593966B6}" dt="2023-09-07T15:27:26.433" v="1809" actId="20577"/>
          <ac:spMkLst>
            <pc:docMk/>
            <pc:sldMk cId="3608482172" sldId="284"/>
            <ac:spMk id="2" creationId="{8418EF1F-5D0F-FA48-5952-5C93617DA797}"/>
          </ac:spMkLst>
        </pc:spChg>
        <pc:spChg chg="mod">
          <ac:chgData name="Doug Anthoney" userId="94076247-4c40-4796-b8b0-b650b9321e2a" providerId="ADAL" clId="{7F2C24C9-C9DF-4692-8AFB-0278593966B6}" dt="2023-09-07T15:27:53.467" v="1810"/>
          <ac:spMkLst>
            <pc:docMk/>
            <pc:sldMk cId="3608482172" sldId="284"/>
            <ac:spMk id="3" creationId="{334FC0E7-55E1-84F7-AAE2-23CB243AB82C}"/>
          </ac:spMkLst>
        </pc:spChg>
        <pc:spChg chg="mod">
          <ac:chgData name="Doug Anthoney" userId="94076247-4c40-4796-b8b0-b650b9321e2a" providerId="ADAL" clId="{7F2C24C9-C9DF-4692-8AFB-0278593966B6}" dt="2023-09-07T15:35:03.822" v="1819"/>
          <ac:spMkLst>
            <pc:docMk/>
            <pc:sldMk cId="3608482172" sldId="284"/>
            <ac:spMk id="4" creationId="{240A3C24-4121-0398-D724-59543709F773}"/>
          </ac:spMkLst>
        </pc:spChg>
        <pc:picChg chg="add del mod">
          <ac:chgData name="Doug Anthoney" userId="94076247-4c40-4796-b8b0-b650b9321e2a" providerId="ADAL" clId="{7F2C24C9-C9DF-4692-8AFB-0278593966B6}" dt="2023-09-07T15:29:25.361" v="1813" actId="478"/>
          <ac:picMkLst>
            <pc:docMk/>
            <pc:sldMk cId="3608482172" sldId="284"/>
            <ac:picMk id="6" creationId="{33575488-FDA8-A18A-8181-85E2D20A5EFC}"/>
          </ac:picMkLst>
        </pc:picChg>
        <pc:picChg chg="add mod modCrop">
          <ac:chgData name="Doug Anthoney" userId="94076247-4c40-4796-b8b0-b650b9321e2a" providerId="ADAL" clId="{7F2C24C9-C9DF-4692-8AFB-0278593966B6}" dt="2023-09-07T15:32:38.871" v="1818" actId="14100"/>
          <ac:picMkLst>
            <pc:docMk/>
            <pc:sldMk cId="3608482172" sldId="284"/>
            <ac:picMk id="8" creationId="{E86D5ADF-C7BA-B6B3-C15C-E5923E8F8A8B}"/>
          </ac:picMkLst>
        </pc:picChg>
        <pc:picChg chg="del">
          <ac:chgData name="Doug Anthoney" userId="94076247-4c40-4796-b8b0-b650b9321e2a" providerId="ADAL" clId="{7F2C24C9-C9DF-4692-8AFB-0278593966B6}" dt="2023-09-07T15:28:05.650" v="1811" actId="478"/>
          <ac:picMkLst>
            <pc:docMk/>
            <pc:sldMk cId="3608482172" sldId="284"/>
            <ac:picMk id="9" creationId="{C269ABBE-39E7-1704-BBEC-9EE10F2193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E429F-AD31-4912-875E-FE72A1CD6D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CFB0-F646-48A3-B7C5-D815A5A4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4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harvard.edu/blog/will-a-purpose-driven-life-help-you-live-longer-201911281837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dicalnewstoday.com/articles/longevity-having-a-purpose-may-help-you-live-longer-healthier#Defining-purposeful-livin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harvard.edu/blog/will-a-purpose-driven-life-help-you-live-longer-201911281837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dicalnewstoday.com/articles/longevity-having-a-purpose-may-help-you-live-longer-healthier#Defining-purposeful-liv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Meaning and purpose research links</a:t>
            </a:r>
          </a:p>
          <a:p>
            <a:r>
              <a:rPr lang="en-GB" dirty="0">
                <a:hlinkClick r:id="rId3"/>
              </a:rPr>
              <a:t>Will a purpose-driven life help you live longer? - Harvard Health</a:t>
            </a:r>
            <a:endParaRPr lang="en-GB" dirty="0"/>
          </a:p>
          <a:p>
            <a:r>
              <a:rPr lang="en-GB" dirty="0">
                <a:hlinkClick r:id="rId4"/>
              </a:rPr>
              <a:t>Longevity: Having a purpose may help you live longer, healthier (medicalnewstoday.com)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CFB0-F646-48A3-B7C5-D815A5A452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2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Meaning and purpose research links</a:t>
            </a:r>
          </a:p>
          <a:p>
            <a:r>
              <a:rPr lang="en-GB" dirty="0">
                <a:hlinkClick r:id="rId3"/>
              </a:rPr>
              <a:t>Will a purpose-driven life help you live longer? - Harvard Health</a:t>
            </a:r>
            <a:endParaRPr lang="en-GB" dirty="0"/>
          </a:p>
          <a:p>
            <a:r>
              <a:rPr lang="en-GB" dirty="0">
                <a:hlinkClick r:id="rId4"/>
              </a:rPr>
              <a:t>Longevity: Having a purpose may help you live longer, healthier (medicalnewstoday.com)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CFB0-F646-48A3-B7C5-D815A5A452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23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25D5B-368F-BFD9-3D09-951F13D40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92D6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894190-278F-114B-22BF-2C05A1F04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5D179-343A-5FB7-30CB-0B49F723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5C355-7AC6-B7FD-3771-2F7EA004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788D5E-BA1E-6376-41E4-D27BCCAA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graphics, screenshot, graphic design, colorfulness&#10;&#10;Description automatically generated">
            <a:extLst>
              <a:ext uri="{FF2B5EF4-FFF2-40B4-BE49-F238E27FC236}">
                <a16:creationId xmlns:a16="http://schemas.microsoft.com/office/drawing/2014/main" xmlns="" id="{2D0C20A6-1DD1-BA5E-D7FA-B279D9079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2F166-366F-A291-0914-80C3A696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B82469-1DFA-14DE-3361-E6F7958E3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3208A3-179A-CE52-EB20-9381D86A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A23FB-7C37-9ECE-B716-C695BC6B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151A4-843D-CA4A-AD92-3022843A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220178-449C-167D-C62D-74F61BAB6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51742A-61A4-90DD-1ED9-C0B56A46A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8B9E28-6E5E-8D18-23DE-816A659D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4BD54-DDCE-FB16-E130-D96C0364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DFAC9-D758-2A2F-0E27-9FBA42C7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42A47-DA9B-D22D-60DC-0FD11AAF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FA7F8B-6F65-E234-3BF9-CE09F43F7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1178D5-1ADB-ABAE-9C14-C3DB0DD6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C50644-E7AF-B9D6-1B63-CF4CE447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AA7CD2-E99C-BB09-BFAE-7597494A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54DF6-E906-4167-51B9-42B3B2E6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74E42A-499F-C431-8B2D-211597A22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92D6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A11B05-0CB1-4270-DA82-0E4347E8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2DBF9-F3BE-5C3A-D586-F514B4F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E9AD8-EE15-E75A-9E0F-18C3DA3C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4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BBC55-622D-1652-56E8-ED4A44FC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566D0C-B56D-A748-2BC3-27AF43628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1F6A25-0478-8DD1-FDD3-DFE85E5AB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F457C0-3EFD-7A89-4991-A033FF98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E73E56-6760-3C8A-9E27-88CF4C5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D7292C-F396-4626-54A5-79ECC911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6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8F358-D04F-477D-773E-520E3DC9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0E948A-6C41-1615-5FDF-FFB913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55444E-5E33-27DF-66D3-46062EEC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5F413D-524A-70DF-DC80-D8178AAAE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B7D21A-126B-38E7-B093-CBB056FD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8AD5AC-418E-C1AB-9F3C-58CDF84E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A5B84A-140C-068F-1508-07086879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A7C072-0CC4-9E69-540F-4453B4F5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3F26B-B76E-EFED-5FF9-BB31160E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8F109D-1DD1-7645-52F4-60105EAA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83080F-262C-C08E-BCD7-902F5339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1B4106-3E3D-F6EE-96E0-1C91BB50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0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35E182-0D75-D7AC-D63A-377D6373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2B0999-8382-5C2F-EF0C-AC92EA2E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4FA29C-201B-C818-4D8C-00DDCF4A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2C4BB-B501-40C9-028D-E84125D7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B7D1C5-C180-4358-84BF-F665ED9D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D6E0B7-050D-0546-A231-88986FD2A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7BAA7F-A4D7-C8B0-58A0-E7E9DCE0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F833AE-83D1-C32C-0024-E4F4EFBB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40FFEA-3FA6-CB45-79DE-264774C5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C852C-2F89-4152-3DBF-5FDC5ED8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E8224C-7553-A9F4-3F77-47670C1D8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F5CB1D-7C68-7624-FCF4-82E6DA93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529E2B-6FDE-FF53-B5EC-43702C53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B53082-10A3-2672-34E6-B6EA6FE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14967A-9F1F-7DC2-1C81-F86AC08C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4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F2D507-D676-9D34-BCCF-79BC3275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C49AF3-4D98-D79C-44C1-D5CD03B67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4954E2-DC08-47F9-1838-8BFB74C69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10A7-847D-4EDB-A677-53946FF9B05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2478F0-6B75-1B5F-A011-7380F739D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668DB-5A19-4C79-EEBC-BFF5D041D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6A3C-10F1-4FC4-A2A8-4E7F1874836A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xmlns="" id="{B698B1B3-2BF5-A416-855B-2F6F8F02E7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5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92D6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2D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2D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D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2D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2D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andwellbeing@agescotland.org.uk" TargetMode="External"/><Relationship Id="rId2" Type="http://schemas.openxmlformats.org/officeDocument/2006/relationships/hyperlink" Target="https://age.scot/resourcesforwellbe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2E494-F0CB-2524-184D-480F9328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23444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FS Me Heavy" panose="02000000000000000000" pitchFamily="50" charset="0"/>
              </a:rPr>
              <a:t>How can South Ayrshire support ageing well?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F994BD-DE3B-8892-E63D-64BF12C16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FS Me" panose="02000506040000020004" pitchFamily="50" charset="0"/>
              </a:rPr>
              <a:t>Doug Anthoney, Health and Wellbeing Manager</a:t>
            </a:r>
          </a:p>
        </p:txBody>
      </p:sp>
    </p:spTree>
    <p:extLst>
      <p:ext uri="{BB962C8B-B14F-4D97-AF65-F5344CB8AC3E}">
        <p14:creationId xmlns:p14="http://schemas.microsoft.com/office/powerpoint/2010/main" val="86768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D833-C670-8157-4A62-021CDED6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85"/>
            <a:ext cx="10515600" cy="1325563"/>
          </a:xfrm>
        </p:spPr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Use empowering messaging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1972C9-F741-A82D-8E0F-EDDDEB27D64B}"/>
              </a:ext>
            </a:extLst>
          </p:cNvPr>
          <p:cNvSpPr/>
          <p:nvPr/>
        </p:nvSpPr>
        <p:spPr>
          <a:xfrm>
            <a:off x="3091572" y="1232437"/>
            <a:ext cx="288544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6" descr="A poster with a diagram of health and fitness&#10;&#10;Description automatically generated with medium confidence">
            <a:extLst>
              <a:ext uri="{FF2B5EF4-FFF2-40B4-BE49-F238E27FC236}">
                <a16:creationId xmlns:a16="http://schemas.microsoft.com/office/drawing/2014/main" xmlns="" id="{DA73375C-E45D-BD0B-62F0-9E5ACA129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3" y="1554480"/>
            <a:ext cx="3143841" cy="4351338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DFDF8FB-1D95-5DA8-ACF9-8D45AF841D75}"/>
              </a:ext>
            </a:extLst>
          </p:cNvPr>
          <p:cNvSpPr txBox="1">
            <a:spLocks/>
          </p:cNvSpPr>
          <p:nvPr/>
        </p:nvSpPr>
        <p:spPr>
          <a:xfrm>
            <a:off x="4289195" y="1554480"/>
            <a:ext cx="6819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2D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2D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2D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2D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2D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CB007A"/>
                </a:solidFill>
                <a:latin typeface="FS Me" panose="02000506040000020004" pitchFamily="50" charset="0"/>
                <a:ea typeface="+mj-ea"/>
              </a:rPr>
              <a:t>Develop with older people</a:t>
            </a:r>
          </a:p>
          <a:p>
            <a:r>
              <a:rPr lang="en-GB" sz="4000" b="1" dirty="0">
                <a:latin typeface="FS Me" panose="02000506040000020004" pitchFamily="50" charset="0"/>
                <a:ea typeface="+mj-ea"/>
              </a:rPr>
              <a:t>Focus on wellbeing now – no guarantees</a:t>
            </a:r>
          </a:p>
          <a:p>
            <a:r>
              <a:rPr lang="en-GB" sz="4000" b="1" dirty="0">
                <a:solidFill>
                  <a:srgbClr val="007DAD"/>
                </a:solidFill>
                <a:latin typeface="FS Me" panose="02000506040000020004" pitchFamily="50" charset="0"/>
                <a:ea typeface="+mj-ea"/>
              </a:rPr>
              <a:t>Fun, company and independence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3600" dirty="0">
              <a:latin typeface="FS Me" panose="02000506040000020004" pitchFamily="50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18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D833-C670-8157-4A62-021CDED6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85"/>
            <a:ext cx="10515600" cy="1325563"/>
          </a:xfrm>
        </p:spPr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Other ways Age Scotland can help</a:t>
            </a:r>
            <a:endParaRPr lang="en-GB" dirty="0"/>
          </a:p>
        </p:txBody>
      </p:sp>
      <p:pic>
        <p:nvPicPr>
          <p:cNvPr id="5" name="Content Placeholder 4" descr="A diagram of a community&#10;&#10;Description automatically generated">
            <a:extLst>
              <a:ext uri="{FF2B5EF4-FFF2-40B4-BE49-F238E27FC236}">
                <a16:creationId xmlns:a16="http://schemas.microsoft.com/office/drawing/2014/main" xmlns="" id="{FA0286DD-6F27-5BE9-7E8B-6CC59A0E4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391088"/>
            <a:ext cx="5052195" cy="452171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1972C9-F741-A82D-8E0F-EDDDEB27D64B}"/>
              </a:ext>
            </a:extLst>
          </p:cNvPr>
          <p:cNvSpPr/>
          <p:nvPr/>
        </p:nvSpPr>
        <p:spPr>
          <a:xfrm>
            <a:off x="3210560" y="1300480"/>
            <a:ext cx="288544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678E5FFB-5A73-AC90-BC24-0016D8D49D3C}"/>
              </a:ext>
            </a:extLst>
          </p:cNvPr>
          <p:cNvSpPr/>
          <p:nvPr/>
        </p:nvSpPr>
        <p:spPr>
          <a:xfrm>
            <a:off x="8792409" y="2663163"/>
            <a:ext cx="2651731" cy="919023"/>
          </a:xfrm>
          <a:prstGeom prst="wedgeRoundRectCallout">
            <a:avLst>
              <a:gd name="adj1" fmla="val -81631"/>
              <a:gd name="adj2" fmla="val -304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Community Connecting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D25C8889-46F5-1F16-2CC7-384A8FED2127}"/>
              </a:ext>
            </a:extLst>
          </p:cNvPr>
          <p:cNvSpPr/>
          <p:nvPr/>
        </p:nvSpPr>
        <p:spPr>
          <a:xfrm>
            <a:off x="8320468" y="1517715"/>
            <a:ext cx="2989999" cy="985587"/>
          </a:xfrm>
          <a:prstGeom prst="wedgeRoundRectCallout">
            <a:avLst>
              <a:gd name="adj1" fmla="val -96073"/>
              <a:gd name="adj2" fmla="val 2785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Resilience and energy workshops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8EF8BDA-58DE-1B68-29E2-4D885E768299}"/>
              </a:ext>
            </a:extLst>
          </p:cNvPr>
          <p:cNvSpPr/>
          <p:nvPr/>
        </p:nvSpPr>
        <p:spPr>
          <a:xfrm>
            <a:off x="9630872" y="4651623"/>
            <a:ext cx="1679595" cy="837982"/>
          </a:xfrm>
          <a:prstGeom prst="wedgeRoundRectCallout">
            <a:avLst>
              <a:gd name="adj1" fmla="val -138803"/>
              <a:gd name="adj2" fmla="val -5384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Thematic forums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2948E6F6-939D-B0F1-B15C-530A8C496CA9}"/>
              </a:ext>
            </a:extLst>
          </p:cNvPr>
          <p:cNvSpPr/>
          <p:nvPr/>
        </p:nvSpPr>
        <p:spPr>
          <a:xfrm>
            <a:off x="2500775" y="5079016"/>
            <a:ext cx="2154077" cy="924395"/>
          </a:xfrm>
          <a:prstGeom prst="wedgeRoundRectCallout">
            <a:avLst>
              <a:gd name="adj1" fmla="val 118802"/>
              <a:gd name="adj2" fmla="val 953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Age Friendly workplaces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BF033E66-E792-C92B-AEEE-348943A11F60}"/>
              </a:ext>
            </a:extLst>
          </p:cNvPr>
          <p:cNvSpPr/>
          <p:nvPr/>
        </p:nvSpPr>
        <p:spPr>
          <a:xfrm>
            <a:off x="8792409" y="3657393"/>
            <a:ext cx="2651731" cy="919023"/>
          </a:xfrm>
          <a:prstGeom prst="wedgeRoundRectCallout">
            <a:avLst>
              <a:gd name="adj1" fmla="val -78076"/>
              <a:gd name="adj2" fmla="val -560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Community Development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6FA065B4-F4A0-59AB-B0A3-14CE6A2AEFBF}"/>
              </a:ext>
            </a:extLst>
          </p:cNvPr>
          <p:cNvSpPr/>
          <p:nvPr/>
        </p:nvSpPr>
        <p:spPr>
          <a:xfrm>
            <a:off x="7768388" y="5074821"/>
            <a:ext cx="1679595" cy="837982"/>
          </a:xfrm>
          <a:prstGeom prst="wedgeRoundRectCallout">
            <a:avLst>
              <a:gd name="adj1" fmla="val -34970"/>
              <a:gd name="adj2" fmla="val -7972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Big Survey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61CB1F17-8567-5D24-D69A-7296EFC4DB7C}"/>
              </a:ext>
            </a:extLst>
          </p:cNvPr>
          <p:cNvSpPr/>
          <p:nvPr/>
        </p:nvSpPr>
        <p:spPr>
          <a:xfrm>
            <a:off x="2132187" y="1668911"/>
            <a:ext cx="2154077" cy="924395"/>
          </a:xfrm>
          <a:prstGeom prst="wedgeRoundRectCallout">
            <a:avLst>
              <a:gd name="adj1" fmla="val 77228"/>
              <a:gd name="adj2" fmla="val 240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Unforgotten Forces</a:t>
            </a:r>
          </a:p>
        </p:txBody>
      </p:sp>
    </p:spTree>
    <p:extLst>
      <p:ext uri="{BB962C8B-B14F-4D97-AF65-F5344CB8AC3E}">
        <p14:creationId xmlns:p14="http://schemas.microsoft.com/office/powerpoint/2010/main" val="392276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8EF1F-5D0F-FA48-5952-5C93617D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FS Me Heavy" panose="02000000000000000000" pitchFamily="50" charset="0"/>
              </a:rPr>
              <a:t>Thanks for listening. 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FFCE38-EF3C-7BD2-1699-D4FDCEDA33D1}"/>
              </a:ext>
            </a:extLst>
          </p:cNvPr>
          <p:cNvSpPr txBox="1"/>
          <p:nvPr/>
        </p:nvSpPr>
        <p:spPr>
          <a:xfrm>
            <a:off x="944880" y="1960880"/>
            <a:ext cx="105867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FS Me" panose="02000506040000020004" pitchFamily="50" charset="0"/>
                <a:hlinkClick r:id="rId2"/>
              </a:rPr>
              <a:t>https://age.scot/resourcesforwellbeing</a:t>
            </a:r>
            <a:r>
              <a:rPr lang="en-GB" sz="3200" dirty="0">
                <a:latin typeface="FS Me" panose="02000506040000020004" pitchFamily="50" charset="0"/>
              </a:rPr>
              <a:t> </a:t>
            </a:r>
          </a:p>
          <a:p>
            <a:pPr algn="ctr"/>
            <a:endParaRPr lang="en-GB" sz="3200" dirty="0">
              <a:latin typeface="FS Me" panose="02000506040000020004" pitchFamily="50" charset="0"/>
            </a:endParaRPr>
          </a:p>
          <a:p>
            <a:pPr algn="ctr"/>
            <a:r>
              <a:rPr lang="en-GB" sz="3200" dirty="0">
                <a:latin typeface="FS Me" panose="02000506040000020004" pitchFamily="50" charset="0"/>
                <a:hlinkClick r:id="rId3"/>
              </a:rPr>
              <a:t>healthandwellbeing@agescotland.org.uk</a:t>
            </a:r>
            <a:endParaRPr lang="en-GB" sz="3200" dirty="0">
              <a:latin typeface="FS Me" panose="02000506040000020004" pitchFamily="50" charset="0"/>
            </a:endParaRPr>
          </a:p>
          <a:p>
            <a:pPr algn="ctr"/>
            <a:endParaRPr lang="en-GB" sz="3200" dirty="0">
              <a:latin typeface="FS Me" panose="02000506040000020004" pitchFamily="50" charset="0"/>
            </a:endParaRPr>
          </a:p>
          <a:p>
            <a:pPr algn="ctr"/>
            <a:r>
              <a:rPr lang="en-GB" sz="3200" b="1" dirty="0">
                <a:latin typeface="FS Me" panose="02000506040000020004" pitchFamily="50" charset="0"/>
              </a:rPr>
              <a:t>0131 668 8054</a:t>
            </a:r>
            <a:endParaRPr lang="en-GB" b="1" dirty="0">
              <a:latin typeface="FS Me" panose="02000506040000020004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23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8EF1F-5D0F-FA48-5952-5C93617D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Introducing Age Scotland’s Health and Wellbeing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FC0E7-55E1-84F7-AAE2-23CB243A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CB007A"/>
                </a:solidFill>
                <a:latin typeface="FS Me" panose="02000506040000020004" pitchFamily="50" charset="0"/>
                <a:ea typeface="+mj-ea"/>
              </a:rPr>
              <a:t>Knowledge and networks</a:t>
            </a:r>
          </a:p>
          <a:p>
            <a:pPr marL="457200" lvl="1" indent="0">
              <a:buNone/>
            </a:pPr>
            <a:endParaRPr lang="en-GB" sz="3600" dirty="0">
              <a:latin typeface="FS Me" panose="02000506040000020004" pitchFamily="50" charset="0"/>
              <a:ea typeface="+mj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BBE75A-C660-4F58-C8D4-80CE1CB9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90" t="32381" r="28482" b="43333"/>
          <a:stretch/>
        </p:blipFill>
        <p:spPr>
          <a:xfrm>
            <a:off x="5997718" y="2530757"/>
            <a:ext cx="5355158" cy="1665323"/>
          </a:xfrm>
          <a:prstGeom prst="rect">
            <a:avLst/>
          </a:prstGeom>
        </p:spPr>
      </p:pic>
      <p:pic>
        <p:nvPicPr>
          <p:cNvPr id="12" name="Picture 11" descr="A group of women in a room&#10;&#10;Description automatically generated">
            <a:extLst>
              <a:ext uri="{FF2B5EF4-FFF2-40B4-BE49-F238E27FC236}">
                <a16:creationId xmlns:a16="http://schemas.microsoft.com/office/drawing/2014/main" xmlns="" id="{1A7FA527-68A4-813D-CC89-77CB62BA8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2530757"/>
            <a:ext cx="4691887" cy="31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7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8EF1F-5D0F-FA48-5952-5C93617D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S Me Heavy" panose="02000000000000000000" pitchFamily="50" charset="0"/>
              </a:rPr>
              <a:t>Introducing Age Scotland’s Health and Wellbeing team</a:t>
            </a:r>
            <a:endParaRPr lang="en-GB" b="1" dirty="0">
              <a:latin typeface="FS Me Heavy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FC0E7-55E1-84F7-AAE2-23CB243A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>
                <a:solidFill>
                  <a:srgbClr val="CB007A"/>
                </a:solidFill>
                <a:latin typeface="FS Me" panose="02000506040000020004" pitchFamily="50" charset="0"/>
                <a:ea typeface="+mj-ea"/>
              </a:rPr>
              <a:t>Knowledge and networks</a:t>
            </a:r>
          </a:p>
          <a:p>
            <a:r>
              <a:rPr lang="en-GB" sz="4000" b="1">
                <a:latin typeface="FS Me" panose="02000506040000020004" pitchFamily="50" charset="0"/>
                <a:ea typeface="+mj-ea"/>
              </a:rPr>
              <a:t>Health promotion</a:t>
            </a:r>
          </a:p>
          <a:p>
            <a:pPr marL="457200" lvl="1" indent="0">
              <a:buNone/>
            </a:pPr>
            <a:endParaRPr lang="en-GB" sz="3600" dirty="0">
              <a:latin typeface="FS Me" panose="02000506040000020004" pitchFamily="50" charset="0"/>
              <a:ea typeface="+mj-ea"/>
            </a:endParaRPr>
          </a:p>
        </p:txBody>
      </p:sp>
      <p:pic>
        <p:nvPicPr>
          <p:cNvPr id="7" name="Picture 6" descr="A group of people with different colored figures&#10;&#10;Description automatically generated">
            <a:extLst>
              <a:ext uri="{FF2B5EF4-FFF2-40B4-BE49-F238E27FC236}">
                <a16:creationId xmlns:a16="http://schemas.microsoft.com/office/drawing/2014/main" xmlns="" id="{5E118D35-909C-37CE-CCAB-E42CAEA19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60" y="3332480"/>
            <a:ext cx="3595124" cy="2554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5B376D-C5B3-887D-7373-8901DCFC7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7" t="20952" r="39018" b="7459"/>
          <a:stretch/>
        </p:blipFill>
        <p:spPr>
          <a:xfrm>
            <a:off x="2505618" y="3515437"/>
            <a:ext cx="1640738" cy="234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70D072-945D-683E-D5F5-7C3325265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75" t="22198" r="42857" b="24602"/>
          <a:stretch/>
        </p:blipFill>
        <p:spPr>
          <a:xfrm>
            <a:off x="4271379" y="3507035"/>
            <a:ext cx="1575339" cy="234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382057-D605-54EA-5EF8-06CDC49BAA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57" t="1381" r="31128" b="4228"/>
          <a:stretch/>
        </p:blipFill>
        <p:spPr>
          <a:xfrm>
            <a:off x="5971741" y="3504398"/>
            <a:ext cx="1699606" cy="234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4CBC57-738C-6E1D-B931-398ED5F57A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89" t="21630" r="37085" b="7556"/>
          <a:stretch/>
        </p:blipFill>
        <p:spPr>
          <a:xfrm>
            <a:off x="742001" y="3515437"/>
            <a:ext cx="1638594" cy="237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4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8EF1F-5D0F-FA48-5952-5C93617D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Introducing Age Scotland’s Health and Wellbeing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FC0E7-55E1-84F7-AAE2-23CB243A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CB007A"/>
                </a:solidFill>
                <a:latin typeface="FS Me" panose="02000506040000020004" pitchFamily="50" charset="0"/>
                <a:ea typeface="+mj-ea"/>
              </a:rPr>
              <a:t>Knowledge and networks</a:t>
            </a:r>
          </a:p>
          <a:p>
            <a:r>
              <a:rPr lang="en-GB" sz="4000" b="1" dirty="0">
                <a:latin typeface="FS Me" panose="02000506040000020004" pitchFamily="50" charset="0"/>
                <a:ea typeface="+mj-ea"/>
              </a:rPr>
              <a:t>Health promotion</a:t>
            </a:r>
          </a:p>
          <a:p>
            <a:r>
              <a:rPr lang="en-GB" sz="4000" b="1" dirty="0">
                <a:solidFill>
                  <a:srgbClr val="007DAD"/>
                </a:solidFill>
                <a:latin typeface="FS Me" panose="02000506040000020004" pitchFamily="50" charset="0"/>
                <a:ea typeface="+mj-ea"/>
              </a:rPr>
              <a:t>Resources</a:t>
            </a:r>
          </a:p>
          <a:p>
            <a:pPr marL="457200" lvl="1" indent="0">
              <a:buNone/>
            </a:pPr>
            <a:endParaRPr lang="en-GB" sz="3600" dirty="0">
              <a:latin typeface="FS Me" panose="02000506040000020004" pitchFamily="50" charset="0"/>
              <a:ea typeface="+mj-ea"/>
            </a:endParaRPr>
          </a:p>
        </p:txBody>
      </p:sp>
      <p:pic>
        <p:nvPicPr>
          <p:cNvPr id="5" name="Picture 4" descr="A logo for a body boosting bingo&#10;&#10;Description automatically generated">
            <a:extLst>
              <a:ext uri="{FF2B5EF4-FFF2-40B4-BE49-F238E27FC236}">
                <a16:creationId xmlns:a16="http://schemas.microsoft.com/office/drawing/2014/main" xmlns="" id="{A3846B3F-B897-A40B-884B-A669A8794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51" y="3093719"/>
            <a:ext cx="2994125" cy="2642302"/>
          </a:xfrm>
          <a:prstGeom prst="rect">
            <a:avLst/>
          </a:prstGeom>
        </p:spPr>
      </p:pic>
      <p:pic>
        <p:nvPicPr>
          <p:cNvPr id="8" name="Picture 7" descr="A logo for a power quiz&#10;&#10;Description automatically generated">
            <a:extLst>
              <a:ext uri="{FF2B5EF4-FFF2-40B4-BE49-F238E27FC236}">
                <a16:creationId xmlns:a16="http://schemas.microsoft.com/office/drawing/2014/main" xmlns="" id="{92D28D94-9E70-CB77-BB87-CF08C502D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33" y="3276599"/>
            <a:ext cx="2543218" cy="2388301"/>
          </a:xfrm>
          <a:prstGeom prst="rect">
            <a:avLst/>
          </a:prstGeom>
        </p:spPr>
      </p:pic>
      <p:pic>
        <p:nvPicPr>
          <p:cNvPr id="4" name="Picture 3" descr="A flower with colorful circles and text&#10;&#10;Description automatically generated">
            <a:extLst>
              <a:ext uri="{FF2B5EF4-FFF2-40B4-BE49-F238E27FC236}">
                <a16:creationId xmlns:a16="http://schemas.microsoft.com/office/drawing/2014/main" xmlns="" id="{9C7619A5-3851-375B-521D-540DE9073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379" y="2022411"/>
            <a:ext cx="2625523" cy="37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1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92B2F-671A-BFCB-9656-F7C0853B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96"/>
            <a:ext cx="10515600" cy="1325563"/>
          </a:xfrm>
        </p:spPr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Embedded within Age Scotland</a:t>
            </a:r>
            <a:endParaRPr lang="en-GB" dirty="0">
              <a:latin typeface="FS Me" panose="02000506040000020004" pitchFamily="50" charset="0"/>
            </a:endParaRPr>
          </a:p>
        </p:txBody>
      </p:sp>
      <p:pic>
        <p:nvPicPr>
          <p:cNvPr id="6" name="Content Placeholder 6" descr="A picture containing text, font, bird, graphics&#10;&#10;Description automatically generated">
            <a:extLst>
              <a:ext uri="{FF2B5EF4-FFF2-40B4-BE49-F238E27FC236}">
                <a16:creationId xmlns:a16="http://schemas.microsoft.com/office/drawing/2014/main" xmlns="" id="{53A4E5D2-9F3F-63C7-B09C-8AFAB26EC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0" y="1302093"/>
            <a:ext cx="5865095" cy="1015964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4BB805BE-F861-EAE8-ED53-F7528E3B1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03" y="3837250"/>
            <a:ext cx="4403300" cy="1405387"/>
          </a:xfrm>
          <a:prstGeom prst="rect">
            <a:avLst/>
          </a:prstGeom>
        </p:spPr>
      </p:pic>
      <p:pic>
        <p:nvPicPr>
          <p:cNvPr id="9" name="Picture 8" descr="A picture containing text, font, white&#10;&#10;Description automatically generated">
            <a:extLst>
              <a:ext uri="{FF2B5EF4-FFF2-40B4-BE49-F238E27FC236}">
                <a16:creationId xmlns:a16="http://schemas.microsoft.com/office/drawing/2014/main" xmlns="" id="{E98A245E-CC11-BBBA-15B0-74346DD64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0" y="2667410"/>
            <a:ext cx="3674164" cy="10159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B44E5473-8580-B374-DDD2-F052B4387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4127" y="4344470"/>
            <a:ext cx="4007485" cy="1449419"/>
          </a:xfrm>
          <a:prstGeom prst="rect">
            <a:avLst/>
          </a:prstGeom>
        </p:spPr>
      </p:pic>
      <p:pic>
        <p:nvPicPr>
          <p:cNvPr id="15" name="Picture 14" descr="A white sign with blue and red text&#10;&#10;Description automatically generated">
            <a:extLst>
              <a:ext uri="{FF2B5EF4-FFF2-40B4-BE49-F238E27FC236}">
                <a16:creationId xmlns:a16="http://schemas.microsoft.com/office/drawing/2014/main" xmlns="" id="{CC7F6DAF-9D09-A6A9-EE98-D16E8E568F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963" y="2556083"/>
            <a:ext cx="1931910" cy="2254580"/>
          </a:xfrm>
          <a:prstGeom prst="rect">
            <a:avLst/>
          </a:prstGeom>
        </p:spPr>
      </p:pic>
      <p:pic>
        <p:nvPicPr>
          <p:cNvPr id="17" name="Picture 16" descr="An elderly people drinking from a cup&#10;&#10;Description automatically generated">
            <a:extLst>
              <a:ext uri="{FF2B5EF4-FFF2-40B4-BE49-F238E27FC236}">
                <a16:creationId xmlns:a16="http://schemas.microsoft.com/office/drawing/2014/main" xmlns="" id="{7FB53ED6-D268-D1F7-F5B3-3CBE014C24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27" y="1438053"/>
            <a:ext cx="4128809" cy="27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0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D833-C670-8157-4A62-021CDED6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85"/>
            <a:ext cx="10515600" cy="1325563"/>
          </a:xfrm>
        </p:spPr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Age Friendly is a great start</a:t>
            </a:r>
            <a:endParaRPr lang="en-GB" dirty="0"/>
          </a:p>
        </p:txBody>
      </p:sp>
      <p:pic>
        <p:nvPicPr>
          <p:cNvPr id="5" name="Content Placeholder 4" descr="A diagram of a community&#10;&#10;Description automatically generated">
            <a:extLst>
              <a:ext uri="{FF2B5EF4-FFF2-40B4-BE49-F238E27FC236}">
                <a16:creationId xmlns:a16="http://schemas.microsoft.com/office/drawing/2014/main" xmlns="" id="{FA0286DD-6F27-5BE9-7E8B-6CC59A0E4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391088"/>
            <a:ext cx="5052195" cy="452171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1972C9-F741-A82D-8E0F-EDDDEB27D64B}"/>
              </a:ext>
            </a:extLst>
          </p:cNvPr>
          <p:cNvSpPr/>
          <p:nvPr/>
        </p:nvSpPr>
        <p:spPr>
          <a:xfrm>
            <a:off x="3210560" y="1300480"/>
            <a:ext cx="288544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A116D012-15C4-A7CE-2E76-75C86061B17C}"/>
              </a:ext>
            </a:extLst>
          </p:cNvPr>
          <p:cNvSpPr/>
          <p:nvPr/>
        </p:nvSpPr>
        <p:spPr>
          <a:xfrm>
            <a:off x="1076960" y="2051329"/>
            <a:ext cx="2133600" cy="1656080"/>
          </a:xfrm>
          <a:prstGeom prst="wedgeRoundRectCallout">
            <a:avLst>
              <a:gd name="adj1" fmla="val 87262"/>
              <a:gd name="adj2" fmla="val 766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Invest in community groups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E52403F3-A8CA-CBBA-8687-92B7FF35D8DE}"/>
              </a:ext>
            </a:extLst>
          </p:cNvPr>
          <p:cNvSpPr/>
          <p:nvPr/>
        </p:nvSpPr>
        <p:spPr>
          <a:xfrm>
            <a:off x="8617016" y="1772920"/>
            <a:ext cx="2833303" cy="1656080"/>
          </a:xfrm>
          <a:prstGeom prst="wedgeRoundRectCallout">
            <a:avLst>
              <a:gd name="adj1" fmla="val -66071"/>
              <a:gd name="adj2" fmla="val 3612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Utilise peer support (and intergenerational)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312EED15-E564-2EEE-C60E-D995893D32E8}"/>
              </a:ext>
            </a:extLst>
          </p:cNvPr>
          <p:cNvSpPr/>
          <p:nvPr/>
        </p:nvSpPr>
        <p:spPr>
          <a:xfrm>
            <a:off x="641417" y="4078090"/>
            <a:ext cx="2833303" cy="1656080"/>
          </a:xfrm>
          <a:prstGeom prst="wedgeRoundRectCallout">
            <a:avLst>
              <a:gd name="adj1" fmla="val 96371"/>
              <a:gd name="adj2" fmla="val 287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Use empowering messaging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6F0255E4-8418-3170-4BE8-134E440DD174}"/>
              </a:ext>
            </a:extLst>
          </p:cNvPr>
          <p:cNvSpPr/>
          <p:nvPr/>
        </p:nvSpPr>
        <p:spPr>
          <a:xfrm>
            <a:off x="8220776" y="4256723"/>
            <a:ext cx="2833303" cy="1656080"/>
          </a:xfrm>
          <a:prstGeom prst="wedgeRoundRectCallout">
            <a:avLst>
              <a:gd name="adj1" fmla="val -82207"/>
              <a:gd name="adj2" fmla="val 2691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Cultivate purpose and meaning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A367514A-2CEF-B5D5-BEEF-2471B34BEB17}"/>
              </a:ext>
            </a:extLst>
          </p:cNvPr>
          <p:cNvSpPr/>
          <p:nvPr/>
        </p:nvSpPr>
        <p:spPr>
          <a:xfrm>
            <a:off x="8220775" y="4256723"/>
            <a:ext cx="2833303" cy="1656080"/>
          </a:xfrm>
          <a:prstGeom prst="wedgeRoundRectCallout">
            <a:avLst>
              <a:gd name="adj1" fmla="val -73601"/>
              <a:gd name="adj2" fmla="val 5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S Me" panose="02000506040000020004" pitchFamily="50" charset="0"/>
              </a:rPr>
              <a:t>Emphasise wellbeing and meaning</a:t>
            </a:r>
          </a:p>
        </p:txBody>
      </p:sp>
    </p:spTree>
    <p:extLst>
      <p:ext uri="{BB962C8B-B14F-4D97-AF65-F5344CB8AC3E}">
        <p14:creationId xmlns:p14="http://schemas.microsoft.com/office/powerpoint/2010/main" val="11910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D833-C670-8157-4A62-021CDED6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85"/>
            <a:ext cx="10515600" cy="1325563"/>
          </a:xfrm>
        </p:spPr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Utilise community groups and services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1972C9-F741-A82D-8E0F-EDDDEB27D64B}"/>
              </a:ext>
            </a:extLst>
          </p:cNvPr>
          <p:cNvSpPr/>
          <p:nvPr/>
        </p:nvSpPr>
        <p:spPr>
          <a:xfrm>
            <a:off x="3210560" y="1300480"/>
            <a:ext cx="288544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13" descr="A group of people in chairs in a room&#10;&#10;Description automatically generated">
            <a:extLst>
              <a:ext uri="{FF2B5EF4-FFF2-40B4-BE49-F238E27FC236}">
                <a16:creationId xmlns:a16="http://schemas.microsoft.com/office/drawing/2014/main" xmlns="" id="{EB5C1517-441C-94BB-8FBF-DD1EDBBDB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1450808"/>
            <a:ext cx="4414520" cy="4318961"/>
          </a:xfrm>
        </p:spPr>
      </p:pic>
      <p:pic>
        <p:nvPicPr>
          <p:cNvPr id="13" name="Picture 12" descr="A logo for a body boosting bingo&#10;&#10;Description automatically generated">
            <a:extLst>
              <a:ext uri="{FF2B5EF4-FFF2-40B4-BE49-F238E27FC236}">
                <a16:creationId xmlns:a16="http://schemas.microsoft.com/office/drawing/2014/main" xmlns="" id="{FFF89B76-6E85-75BA-8A71-1B7705A1F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18" y="1450808"/>
            <a:ext cx="2994125" cy="2642302"/>
          </a:xfrm>
          <a:prstGeom prst="rect">
            <a:avLst/>
          </a:prstGeom>
        </p:spPr>
      </p:pic>
      <p:pic>
        <p:nvPicPr>
          <p:cNvPr id="14" name="Picture 13" descr="A logo for a power quiz&#10;&#10;Description automatically generated">
            <a:extLst>
              <a:ext uri="{FF2B5EF4-FFF2-40B4-BE49-F238E27FC236}">
                <a16:creationId xmlns:a16="http://schemas.microsoft.com/office/drawing/2014/main" xmlns="" id="{F2F98D5D-0CFE-EF7F-C170-738CEA7D0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33688"/>
            <a:ext cx="2543218" cy="23883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37E6784-75CD-C98F-4196-E4E6C4F528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6" t="22465" r="20187" b="13920"/>
          <a:stretch/>
        </p:blipFill>
        <p:spPr>
          <a:xfrm>
            <a:off x="6298745" y="4008387"/>
            <a:ext cx="4152625" cy="18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D833-C670-8157-4A62-021CDED6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85"/>
            <a:ext cx="10515600" cy="1325563"/>
          </a:xfrm>
        </p:spPr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Utilise community groups and services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1972C9-F741-A82D-8E0F-EDDDEB27D64B}"/>
              </a:ext>
            </a:extLst>
          </p:cNvPr>
          <p:cNvSpPr/>
          <p:nvPr/>
        </p:nvSpPr>
        <p:spPr>
          <a:xfrm>
            <a:off x="3210560" y="1300480"/>
            <a:ext cx="288544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DADF45-FFCA-7723-2841-F690FEB7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late of food on a table&#10;&#10;Description automatically generated">
            <a:extLst>
              <a:ext uri="{FF2B5EF4-FFF2-40B4-BE49-F238E27FC236}">
                <a16:creationId xmlns:a16="http://schemas.microsoft.com/office/drawing/2014/main" xmlns="" id="{D5CB2385-7A9C-A57D-9ED2-83A05F29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8480"/>
            <a:ext cx="2766060" cy="3688080"/>
          </a:xfrm>
          <a:prstGeom prst="rect">
            <a:avLst/>
          </a:prstGeom>
        </p:spPr>
      </p:pic>
      <p:pic>
        <p:nvPicPr>
          <p:cNvPr id="7" name="Picture 6" descr="A group of older women sitting around a table&#10;&#10;Description automatically generated">
            <a:extLst>
              <a:ext uri="{FF2B5EF4-FFF2-40B4-BE49-F238E27FC236}">
                <a16:creationId xmlns:a16="http://schemas.microsoft.com/office/drawing/2014/main" xmlns="" id="{6B14D7F3-4CAC-4674-5154-C0893587A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8" r="15065"/>
          <a:stretch/>
        </p:blipFill>
        <p:spPr>
          <a:xfrm>
            <a:off x="3877450" y="1856085"/>
            <a:ext cx="3709530" cy="3698599"/>
          </a:xfrm>
          <a:prstGeom prst="rect">
            <a:avLst/>
          </a:prstGeom>
        </p:spPr>
      </p:pic>
      <p:pic>
        <p:nvPicPr>
          <p:cNvPr id="8" name="Picture 7" descr="A group of people with different colored figures&#10;&#10;Description automatically generated">
            <a:extLst>
              <a:ext uri="{FF2B5EF4-FFF2-40B4-BE49-F238E27FC236}">
                <a16:creationId xmlns:a16="http://schemas.microsoft.com/office/drawing/2014/main" xmlns="" id="{8BEB7E56-8731-0A30-896E-744F813D8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76" y="1856085"/>
            <a:ext cx="3595124" cy="25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4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D833-C670-8157-4A62-021CDED6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85"/>
            <a:ext cx="10515600" cy="1325563"/>
          </a:xfrm>
        </p:spPr>
        <p:txBody>
          <a:bodyPr/>
          <a:lstStyle/>
          <a:p>
            <a:r>
              <a:rPr lang="en-GB" dirty="0">
                <a:latin typeface="FS Me Heavy" panose="02000000000000000000" pitchFamily="50" charset="0"/>
              </a:rPr>
              <a:t>Emphasise wellbeing and meaning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1972C9-F741-A82D-8E0F-EDDDEB27D64B}"/>
              </a:ext>
            </a:extLst>
          </p:cNvPr>
          <p:cNvSpPr/>
          <p:nvPr/>
        </p:nvSpPr>
        <p:spPr>
          <a:xfrm>
            <a:off x="3210560" y="1300480"/>
            <a:ext cx="288544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ontent Placeholder 10" descr="A person in a red jacket smiling&#10;&#10;Description automatically generated">
            <a:extLst>
              <a:ext uri="{FF2B5EF4-FFF2-40B4-BE49-F238E27FC236}">
                <a16:creationId xmlns:a16="http://schemas.microsoft.com/office/drawing/2014/main" xmlns="" id="{9548A697-01C1-B90A-50BA-53B632A41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433739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83322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3A1B8A69F3847B6BACA0E707079AB" ma:contentTypeVersion="15" ma:contentTypeDescription="Create a new document." ma:contentTypeScope="" ma:versionID="5a138ef22d6d0e2c9ebd92d24c23e5fa">
  <xsd:schema xmlns:xsd="http://www.w3.org/2001/XMLSchema" xmlns:xs="http://www.w3.org/2001/XMLSchema" xmlns:p="http://schemas.microsoft.com/office/2006/metadata/properties" xmlns:ns2="933d1ad5-611d-4530-a702-13072cecc67c" xmlns:ns3="0d798cee-dc49-4548-8c2f-d50f86c576b9" targetNamespace="http://schemas.microsoft.com/office/2006/metadata/properties" ma:root="true" ma:fieldsID="ad63a116278f03ed25077d5914320777" ns2:_="" ns3:_="">
    <xsd:import namespace="933d1ad5-611d-4530-a702-13072cecc67c"/>
    <xsd:import namespace="0d798cee-dc49-4548-8c2f-d50f86c576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d1ad5-611d-4530-a702-13072cecc6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e673333-76d4-4305-ac4c-1be93cd646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98cee-dc49-4548-8c2f-d50f86c576b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1be9439-9d1c-49a1-99a0-f0c0902ea386}" ma:internalName="TaxCatchAll" ma:showField="CatchAllData" ma:web="0d798cee-dc49-4548-8c2f-d50f86c576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798cee-dc49-4548-8c2f-d50f86c576b9" xsi:nil="true"/>
    <lcf76f155ced4ddcb4097134ff3c332f xmlns="933d1ad5-611d-4530-a702-13072cecc6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49C489-985A-47A2-AC40-33F9D5828DE2}"/>
</file>

<file path=customXml/itemProps2.xml><?xml version="1.0" encoding="utf-8"?>
<ds:datastoreItem xmlns:ds="http://schemas.openxmlformats.org/officeDocument/2006/customXml" ds:itemID="{E20A992E-EB8C-45AC-BE83-110934F895D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eac8785-5a35-4a6b-8409-ce693c60a394"/>
    <ds:schemaRef ds:uri="fa7528e9-55e3-4613-8093-8e0b3331abb7"/>
    <ds:schemaRef ds:uri="http://purl.org/dc/terms/"/>
    <ds:schemaRef ds:uri="c35e2498-ef6b-4cec-bdc4-de96f7f5f1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A0079B-5A6B-4665-974B-39EC764A0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217</Words>
  <Application>Microsoft Office PowerPoint</Application>
  <PresentationFormat>Widescreen</PresentationFormat>
  <Paragraphs>47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FS Me</vt:lpstr>
      <vt:lpstr>FS Me Heavy</vt:lpstr>
      <vt:lpstr>Office Theme</vt:lpstr>
      <vt:lpstr>How can South Ayrshire support ageing well?</vt:lpstr>
      <vt:lpstr>Introducing Age Scotland’s Health and Wellbeing team</vt:lpstr>
      <vt:lpstr>Introducing Age Scotland’s Health and Wellbeing team</vt:lpstr>
      <vt:lpstr>Introducing Age Scotland’s Health and Wellbeing team</vt:lpstr>
      <vt:lpstr>Embedded within Age Scotland</vt:lpstr>
      <vt:lpstr>Age Friendly is a great start</vt:lpstr>
      <vt:lpstr>Utilise community groups and services</vt:lpstr>
      <vt:lpstr>Utilise community groups and services</vt:lpstr>
      <vt:lpstr>Emphasise wellbeing and meaning</vt:lpstr>
      <vt:lpstr>Use empowering messaging</vt:lpstr>
      <vt:lpstr>Other ways Age Scotland can help</vt:lpstr>
      <vt:lpstr>Thanks for listening. 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Figures</dc:creator>
  <cp:lastModifiedBy>Phil White (AA Community Health and Care Services)</cp:lastModifiedBy>
  <cp:revision>7</cp:revision>
  <dcterms:created xsi:type="dcterms:W3CDTF">2023-02-13T12:31:14Z</dcterms:created>
  <dcterms:modified xsi:type="dcterms:W3CDTF">2023-10-20T12:02:30Z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0x010100DFF3A1B8A69F3847B6BACA0E707079AB</vt:lpwstr>
  </property>
  <property fmtid="{D5CDD505-2E9C-101B-9397-08002B2CF9AE}" pid="3" name="MediaServiceImageTags">
    <vt:lpwstr/>
  </property>
</Properties>
</file>