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499" r:id="rId3"/>
    <p:sldId id="505" r:id="rId4"/>
    <p:sldId id="515" r:id="rId5"/>
    <p:sldId id="454" r:id="rId6"/>
    <p:sldId id="286" r:id="rId7"/>
    <p:sldId id="548" r:id="rId8"/>
    <p:sldId id="496" r:id="rId9"/>
    <p:sldId id="3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77"/>
    <a:srgbClr val="233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0C833D-7837-C425-6E7A-CDB7F4C53CCE}" v="4" dt="2023-12-01T11:03:10.955"/>
    <p1510:client id="{6298BF40-71E5-8453-FCA7-BB33D1851D02}" v="200" dt="2023-12-01T11:02:30.943"/>
    <p1510:client id="{8C57CB8C-ED2F-AF51-255B-B3E6A240C47F}" v="17" dt="2023-12-01T11:04:50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7" autoAdjust="0"/>
    <p:restoredTop sz="94674"/>
  </p:normalViewPr>
  <p:slideViewPr>
    <p:cSldViewPr snapToGrid="0" snapToObjects="1">
      <p:cViewPr varScale="1">
        <p:scale>
          <a:sx n="66" d="100"/>
          <a:sy n="66" d="100"/>
        </p:scale>
        <p:origin x="113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ald Macaskill" userId="S::donald.macaskill@scottishcare.org::27d454d5-7142-4c4c-a960-28d74208a678" providerId="AD" clId="Web-{6298BF40-71E5-8453-FCA7-BB33D1851D02}"/>
    <pc:docChg chg="delSld modSld">
      <pc:chgData name="Donald Macaskill" userId="S::donald.macaskill@scottishcare.org::27d454d5-7142-4c4c-a960-28d74208a678" providerId="AD" clId="Web-{6298BF40-71E5-8453-FCA7-BB33D1851D02}" dt="2023-12-01T11:02:30.943" v="112"/>
      <pc:docMkLst>
        <pc:docMk/>
      </pc:docMkLst>
      <pc:sldChg chg="delSp modSp">
        <pc:chgData name="Donald Macaskill" userId="S::donald.macaskill@scottishcare.org::27d454d5-7142-4c4c-a960-28d74208a678" providerId="AD" clId="Web-{6298BF40-71E5-8453-FCA7-BB33D1851D02}" dt="2023-12-01T11:00:11.377" v="13"/>
        <pc:sldMkLst>
          <pc:docMk/>
          <pc:sldMk cId="480267358" sldId="285"/>
        </pc:sldMkLst>
        <pc:spChg chg="mod">
          <ac:chgData name="Donald Macaskill" userId="S::donald.macaskill@scottishcare.org::27d454d5-7142-4c4c-a960-28d74208a678" providerId="AD" clId="Web-{6298BF40-71E5-8453-FCA7-BB33D1851D02}" dt="2023-12-01T10:59:50.283" v="11" actId="20577"/>
          <ac:spMkLst>
            <pc:docMk/>
            <pc:sldMk cId="480267358" sldId="285"/>
            <ac:spMk id="3" creationId="{413B6876-A25C-8E44-AC72-F88D5AB4C24A}"/>
          </ac:spMkLst>
        </pc:spChg>
        <pc:spChg chg="del mod">
          <ac:chgData name="Donald Macaskill" userId="S::donald.macaskill@scottishcare.org::27d454d5-7142-4c4c-a960-28d74208a678" providerId="AD" clId="Web-{6298BF40-71E5-8453-FCA7-BB33D1851D02}" dt="2023-12-01T11:00:11.377" v="13"/>
          <ac:spMkLst>
            <pc:docMk/>
            <pc:sldMk cId="480267358" sldId="285"/>
            <ac:spMk id="5" creationId="{8266874E-005F-0147-BE98-E3DBEB7C66E1}"/>
          </ac:spMkLst>
        </pc:spChg>
      </pc:sldChg>
      <pc:sldChg chg="delSp modSp">
        <pc:chgData name="Donald Macaskill" userId="S::donald.macaskill@scottishcare.org::27d454d5-7142-4c4c-a960-28d74208a678" providerId="AD" clId="Web-{6298BF40-71E5-8453-FCA7-BB33D1851D02}" dt="2023-12-01T11:00:57.675" v="38"/>
        <pc:sldMkLst>
          <pc:docMk/>
          <pc:sldMk cId="3853356113" sldId="499"/>
        </pc:sldMkLst>
        <pc:spChg chg="mod">
          <ac:chgData name="Donald Macaskill" userId="S::donald.macaskill@scottishcare.org::27d454d5-7142-4c4c-a960-28d74208a678" providerId="AD" clId="Web-{6298BF40-71E5-8453-FCA7-BB33D1851D02}" dt="2023-12-01T11:00:54.535" v="37" actId="20577"/>
          <ac:spMkLst>
            <pc:docMk/>
            <pc:sldMk cId="3853356113" sldId="499"/>
            <ac:spMk id="3" creationId="{413B6876-A25C-8E44-AC72-F88D5AB4C24A}"/>
          </ac:spMkLst>
        </pc:spChg>
        <pc:spChg chg="del">
          <ac:chgData name="Donald Macaskill" userId="S::donald.macaskill@scottishcare.org::27d454d5-7142-4c4c-a960-28d74208a678" providerId="AD" clId="Web-{6298BF40-71E5-8453-FCA7-BB33D1851D02}" dt="2023-12-01T11:00:57.675" v="38"/>
          <ac:spMkLst>
            <pc:docMk/>
            <pc:sldMk cId="3853356113" sldId="499"/>
            <ac:spMk id="5" creationId="{0CF84EBC-7B18-E84B-8810-65BCB3606060}"/>
          </ac:spMkLst>
        </pc:spChg>
      </pc:sldChg>
      <pc:sldChg chg="del">
        <pc:chgData name="Donald Macaskill" userId="S::donald.macaskill@scottishcare.org::27d454d5-7142-4c4c-a960-28d74208a678" providerId="AD" clId="Web-{6298BF40-71E5-8453-FCA7-BB33D1851D02}" dt="2023-12-01T11:02:28.381" v="109"/>
        <pc:sldMkLst>
          <pc:docMk/>
          <pc:sldMk cId="1560376279" sldId="501"/>
        </pc:sldMkLst>
      </pc:sldChg>
      <pc:sldChg chg="delSp modSp">
        <pc:chgData name="Donald Macaskill" userId="S::donald.macaskill@scottishcare.org::27d454d5-7142-4c4c-a960-28d74208a678" providerId="AD" clId="Web-{6298BF40-71E5-8453-FCA7-BB33D1851D02}" dt="2023-12-01T11:02:14.755" v="108"/>
        <pc:sldMkLst>
          <pc:docMk/>
          <pc:sldMk cId="2533279047" sldId="505"/>
        </pc:sldMkLst>
        <pc:spChg chg="mod">
          <ac:chgData name="Donald Macaskill" userId="S::donald.macaskill@scottishcare.org::27d454d5-7142-4c4c-a960-28d74208a678" providerId="AD" clId="Web-{6298BF40-71E5-8453-FCA7-BB33D1851D02}" dt="2023-12-01T11:02:12.880" v="107" actId="20577"/>
          <ac:spMkLst>
            <pc:docMk/>
            <pc:sldMk cId="2533279047" sldId="505"/>
            <ac:spMk id="3" creationId="{413B6876-A25C-8E44-AC72-F88D5AB4C24A}"/>
          </ac:spMkLst>
        </pc:spChg>
        <pc:spChg chg="del">
          <ac:chgData name="Donald Macaskill" userId="S::donald.macaskill@scottishcare.org::27d454d5-7142-4c4c-a960-28d74208a678" providerId="AD" clId="Web-{6298BF40-71E5-8453-FCA7-BB33D1851D02}" dt="2023-12-01T11:02:14.755" v="108"/>
          <ac:spMkLst>
            <pc:docMk/>
            <pc:sldMk cId="2533279047" sldId="505"/>
            <ac:spMk id="5" creationId="{21582D63-E1B7-D649-977E-6E54F710B4B9}"/>
          </ac:spMkLst>
        </pc:spChg>
      </pc:sldChg>
      <pc:sldChg chg="del">
        <pc:chgData name="Donald Macaskill" userId="S::donald.macaskill@scottishcare.org::27d454d5-7142-4c4c-a960-28d74208a678" providerId="AD" clId="Web-{6298BF40-71E5-8453-FCA7-BB33D1851D02}" dt="2023-12-01T11:02:30.225" v="111"/>
        <pc:sldMkLst>
          <pc:docMk/>
          <pc:sldMk cId="1408093890" sldId="545"/>
        </pc:sldMkLst>
      </pc:sldChg>
      <pc:sldChg chg="del">
        <pc:chgData name="Donald Macaskill" userId="S::donald.macaskill@scottishcare.org::27d454d5-7142-4c4c-a960-28d74208a678" providerId="AD" clId="Web-{6298BF40-71E5-8453-FCA7-BB33D1851D02}" dt="2023-12-01T11:02:30.943" v="112"/>
        <pc:sldMkLst>
          <pc:docMk/>
          <pc:sldMk cId="1096650380" sldId="546"/>
        </pc:sldMkLst>
      </pc:sldChg>
      <pc:sldChg chg="del">
        <pc:chgData name="Donald Macaskill" userId="S::donald.macaskill@scottishcare.org::27d454d5-7142-4c4c-a960-28d74208a678" providerId="AD" clId="Web-{6298BF40-71E5-8453-FCA7-BB33D1851D02}" dt="2023-12-01T11:02:28.912" v="110"/>
        <pc:sldMkLst>
          <pc:docMk/>
          <pc:sldMk cId="2205539680" sldId="547"/>
        </pc:sldMkLst>
      </pc:sldChg>
    </pc:docChg>
  </pc:docChgLst>
  <pc:docChgLst>
    <pc:chgData name="Donald Macaskill" userId="S::donald.macaskill@scottishcare.org::27d454d5-7142-4c4c-a960-28d74208a678" providerId="AD" clId="Web-{8C57CB8C-ED2F-AF51-255B-B3E6A240C47F}"/>
    <pc:docChg chg="modSld">
      <pc:chgData name="Donald Macaskill" userId="S::donald.macaskill@scottishcare.org::27d454d5-7142-4c4c-a960-28d74208a678" providerId="AD" clId="Web-{8C57CB8C-ED2F-AF51-255B-B3E6A240C47F}" dt="2023-12-01T11:04:50.766" v="12" actId="1076"/>
      <pc:docMkLst>
        <pc:docMk/>
      </pc:docMkLst>
      <pc:sldChg chg="delSp">
        <pc:chgData name="Donald Macaskill" userId="S::donald.macaskill@scottishcare.org::27d454d5-7142-4c4c-a960-28d74208a678" providerId="AD" clId="Web-{8C57CB8C-ED2F-AF51-255B-B3E6A240C47F}" dt="2023-12-01T11:03:51.639" v="2"/>
        <pc:sldMkLst>
          <pc:docMk/>
          <pc:sldMk cId="2475442304" sldId="286"/>
        </pc:sldMkLst>
        <pc:spChg chg="del">
          <ac:chgData name="Donald Macaskill" userId="S::donald.macaskill@scottishcare.org::27d454d5-7142-4c4c-a960-28d74208a678" providerId="AD" clId="Web-{8C57CB8C-ED2F-AF51-255B-B3E6A240C47F}" dt="2023-12-01T11:03:51.639" v="2"/>
          <ac:spMkLst>
            <pc:docMk/>
            <pc:sldMk cId="2475442304" sldId="286"/>
            <ac:spMk id="2" creationId="{B188EC1D-51AB-F2D2-7081-EE32275FC7ED}"/>
          </ac:spMkLst>
        </pc:spChg>
      </pc:sldChg>
      <pc:sldChg chg="delSp">
        <pc:chgData name="Donald Macaskill" userId="S::donald.macaskill@scottishcare.org::27d454d5-7142-4c4c-a960-28d74208a678" providerId="AD" clId="Web-{8C57CB8C-ED2F-AF51-255B-B3E6A240C47F}" dt="2023-12-01T11:04:09.030" v="5"/>
        <pc:sldMkLst>
          <pc:docMk/>
          <pc:sldMk cId="3204112256" sldId="367"/>
        </pc:sldMkLst>
        <pc:spChg chg="del">
          <ac:chgData name="Donald Macaskill" userId="S::donald.macaskill@scottishcare.org::27d454d5-7142-4c4c-a960-28d74208a678" providerId="AD" clId="Web-{8C57CB8C-ED2F-AF51-255B-B3E6A240C47F}" dt="2023-12-01T11:04:09.030" v="5"/>
          <ac:spMkLst>
            <pc:docMk/>
            <pc:sldMk cId="3204112256" sldId="367"/>
            <ac:spMk id="6" creationId="{9383A0AA-FBB6-0F47-90DC-2E7860CAF5C4}"/>
          </ac:spMkLst>
        </pc:spChg>
      </pc:sldChg>
      <pc:sldChg chg="delSp">
        <pc:chgData name="Donald Macaskill" userId="S::donald.macaskill@scottishcare.org::27d454d5-7142-4c4c-a960-28d74208a678" providerId="AD" clId="Web-{8C57CB8C-ED2F-AF51-255B-B3E6A240C47F}" dt="2023-12-01T11:03:36.561" v="1"/>
        <pc:sldMkLst>
          <pc:docMk/>
          <pc:sldMk cId="2377131987" sldId="454"/>
        </pc:sldMkLst>
        <pc:spChg chg="del">
          <ac:chgData name="Donald Macaskill" userId="S::donald.macaskill@scottishcare.org::27d454d5-7142-4c4c-a960-28d74208a678" providerId="AD" clId="Web-{8C57CB8C-ED2F-AF51-255B-B3E6A240C47F}" dt="2023-12-01T11:03:36.561" v="1"/>
          <ac:spMkLst>
            <pc:docMk/>
            <pc:sldMk cId="2377131987" sldId="454"/>
            <ac:spMk id="2" creationId="{FF633B6A-6B2C-1416-B363-6A9AF0978784}"/>
          </ac:spMkLst>
        </pc:spChg>
      </pc:sldChg>
      <pc:sldChg chg="delSp">
        <pc:chgData name="Donald Macaskill" userId="S::donald.macaskill@scottishcare.org::27d454d5-7142-4c4c-a960-28d74208a678" providerId="AD" clId="Web-{8C57CB8C-ED2F-AF51-255B-B3E6A240C47F}" dt="2023-12-01T11:04:04.827" v="4"/>
        <pc:sldMkLst>
          <pc:docMk/>
          <pc:sldMk cId="486842094" sldId="496"/>
        </pc:sldMkLst>
        <pc:spChg chg="del">
          <ac:chgData name="Donald Macaskill" userId="S::donald.macaskill@scottishcare.org::27d454d5-7142-4c4c-a960-28d74208a678" providerId="AD" clId="Web-{8C57CB8C-ED2F-AF51-255B-B3E6A240C47F}" dt="2023-12-01T11:04:04.827" v="4"/>
          <ac:spMkLst>
            <pc:docMk/>
            <pc:sldMk cId="486842094" sldId="496"/>
            <ac:spMk id="2" creationId="{E921ADAF-DF63-583A-1A97-961C441CE345}"/>
          </ac:spMkLst>
        </pc:spChg>
      </pc:sldChg>
      <pc:sldChg chg="modSp">
        <pc:chgData name="Donald Macaskill" userId="S::donald.macaskill@scottishcare.org::27d454d5-7142-4c4c-a960-28d74208a678" providerId="AD" clId="Web-{8C57CB8C-ED2F-AF51-255B-B3E6A240C47F}" dt="2023-12-01T11:04:50.766" v="12" actId="1076"/>
        <pc:sldMkLst>
          <pc:docMk/>
          <pc:sldMk cId="3853356113" sldId="499"/>
        </pc:sldMkLst>
        <pc:spChg chg="mod">
          <ac:chgData name="Donald Macaskill" userId="S::donald.macaskill@scottishcare.org::27d454d5-7142-4c4c-a960-28d74208a678" providerId="AD" clId="Web-{8C57CB8C-ED2F-AF51-255B-B3E6A240C47F}" dt="2023-12-01T11:04:50.766" v="12" actId="1076"/>
          <ac:spMkLst>
            <pc:docMk/>
            <pc:sldMk cId="3853356113" sldId="499"/>
            <ac:spMk id="3" creationId="{413B6876-A25C-8E44-AC72-F88D5AB4C24A}"/>
          </ac:spMkLst>
        </pc:spChg>
      </pc:sldChg>
      <pc:sldChg chg="delSp">
        <pc:chgData name="Donald Macaskill" userId="S::donald.macaskill@scottishcare.org::27d454d5-7142-4c4c-a960-28d74208a678" providerId="AD" clId="Web-{8C57CB8C-ED2F-AF51-255B-B3E6A240C47F}" dt="2023-12-01T11:03:33.811" v="0"/>
        <pc:sldMkLst>
          <pc:docMk/>
          <pc:sldMk cId="479828340" sldId="515"/>
        </pc:sldMkLst>
        <pc:spChg chg="del">
          <ac:chgData name="Donald Macaskill" userId="S::donald.macaskill@scottishcare.org::27d454d5-7142-4c4c-a960-28d74208a678" providerId="AD" clId="Web-{8C57CB8C-ED2F-AF51-255B-B3E6A240C47F}" dt="2023-12-01T11:03:33.811" v="0"/>
          <ac:spMkLst>
            <pc:docMk/>
            <pc:sldMk cId="479828340" sldId="515"/>
            <ac:spMk id="5" creationId="{97D93B50-111E-8B48-B1BF-CD64F06E43B8}"/>
          </ac:spMkLst>
        </pc:spChg>
      </pc:sldChg>
      <pc:sldChg chg="delSp">
        <pc:chgData name="Donald Macaskill" userId="S::donald.macaskill@scottishcare.org::27d454d5-7142-4c4c-a960-28d74208a678" providerId="AD" clId="Web-{8C57CB8C-ED2F-AF51-255B-B3E6A240C47F}" dt="2023-12-01T11:03:56.562" v="3"/>
        <pc:sldMkLst>
          <pc:docMk/>
          <pc:sldMk cId="2144981766" sldId="548"/>
        </pc:sldMkLst>
        <pc:spChg chg="del">
          <ac:chgData name="Donald Macaskill" userId="S::donald.macaskill@scottishcare.org::27d454d5-7142-4c4c-a960-28d74208a678" providerId="AD" clId="Web-{8C57CB8C-ED2F-AF51-255B-B3E6A240C47F}" dt="2023-12-01T11:03:56.562" v="3"/>
          <ac:spMkLst>
            <pc:docMk/>
            <pc:sldMk cId="2144981766" sldId="548"/>
            <ac:spMk id="2" creationId="{213F6C49-6815-4D05-455E-7E1E01967F55}"/>
          </ac:spMkLst>
        </pc:spChg>
      </pc:sldChg>
    </pc:docChg>
  </pc:docChgLst>
  <pc:docChgLst>
    <pc:chgData name="Donald Macaskill" userId="S::donald.macaskill@scottishcare.org::27d454d5-7142-4c4c-a960-28d74208a678" providerId="AD" clId="Web-{580C833D-7837-C425-6E7A-CDB7F4C53CCE}"/>
    <pc:docChg chg="delSld">
      <pc:chgData name="Donald Macaskill" userId="S::donald.macaskill@scottishcare.org::27d454d5-7142-4c4c-a960-28d74208a678" providerId="AD" clId="Web-{580C833D-7837-C425-6E7A-CDB7F4C53CCE}" dt="2023-12-01T11:03:10.955" v="3"/>
      <pc:docMkLst>
        <pc:docMk/>
      </pc:docMkLst>
      <pc:sldChg chg="del">
        <pc:chgData name="Donald Macaskill" userId="S::donald.macaskill@scottishcare.org::27d454d5-7142-4c4c-a960-28d74208a678" providerId="AD" clId="Web-{580C833D-7837-C425-6E7A-CDB7F4C53CCE}" dt="2023-12-01T11:03:10.955" v="3"/>
        <pc:sldMkLst>
          <pc:docMk/>
          <pc:sldMk cId="1967623628" sldId="453"/>
        </pc:sldMkLst>
      </pc:sldChg>
      <pc:sldChg chg="del">
        <pc:chgData name="Donald Macaskill" userId="S::donald.macaskill@scottishcare.org::27d454d5-7142-4c4c-a960-28d74208a678" providerId="AD" clId="Web-{580C833D-7837-C425-6E7A-CDB7F4C53CCE}" dt="2023-12-01T11:03:06.314" v="1"/>
        <pc:sldMkLst>
          <pc:docMk/>
          <pc:sldMk cId="1571915653" sldId="543"/>
        </pc:sldMkLst>
      </pc:sldChg>
      <pc:sldChg chg="del">
        <pc:chgData name="Donald Macaskill" userId="S::donald.macaskill@scottishcare.org::27d454d5-7142-4c4c-a960-28d74208a678" providerId="AD" clId="Web-{580C833D-7837-C425-6E7A-CDB7F4C53CCE}" dt="2023-12-01T11:03:10.221" v="2"/>
        <pc:sldMkLst>
          <pc:docMk/>
          <pc:sldMk cId="772881309" sldId="551"/>
        </pc:sldMkLst>
      </pc:sldChg>
      <pc:sldChg chg="del">
        <pc:chgData name="Donald Macaskill" userId="S::donald.macaskill@scottishcare.org::27d454d5-7142-4c4c-a960-28d74208a678" providerId="AD" clId="Web-{580C833D-7837-C425-6E7A-CDB7F4C53CCE}" dt="2023-12-01T11:03:04.845" v="0"/>
        <pc:sldMkLst>
          <pc:docMk/>
          <pc:sldMk cId="588845496" sldId="55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C1C4D-8BC1-CD43-B058-BB366A405CA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DD930-121A-6B47-AEC9-8476BDC29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8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F1D2B-DB24-564D-B478-9042948C04F4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BE454-846C-D143-AD62-7E2E11B3E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6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1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9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2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2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9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0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7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33570"/>
                </a:solidFill>
                <a:latin typeface="Calibri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image006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6191251"/>
            <a:ext cx="2590801" cy="66675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89932" y="6191251"/>
            <a:ext cx="8631044" cy="45719"/>
          </a:xfrm>
          <a:prstGeom prst="rect">
            <a:avLst/>
          </a:prstGeom>
          <a:gradFill flip="none" rotWithShape="1">
            <a:gsLst>
              <a:gs pos="0">
                <a:srgbClr val="233570"/>
              </a:gs>
              <a:gs pos="100000">
                <a:srgbClr val="007D77"/>
              </a:gs>
            </a:gsLst>
            <a:lin ang="10800000" scaled="1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6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2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2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B3B84-2F91-C64F-8BCC-6DAB7A71672E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7FBC5-FEF8-9642-952D-63F4999FF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2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tishcare.org/" TargetMode="External"/><Relationship Id="rId2" Type="http://schemas.openxmlformats.org/officeDocument/2006/relationships/hyperlink" Target="mailto:donald.macaskill@scottishcare.or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3B6876-A25C-8E44-AC72-F88D5AB4C24A}"/>
              </a:ext>
            </a:extLst>
          </p:cNvPr>
          <p:cNvSpPr txBox="1"/>
          <p:nvPr/>
        </p:nvSpPr>
        <p:spPr>
          <a:xfrm>
            <a:off x="432486" y="1000896"/>
            <a:ext cx="7610301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b="1">
                <a:solidFill>
                  <a:srgbClr val="0070C0"/>
                </a:solidFill>
              </a:rPr>
              <a:t>Ageing well in South Ayrshire:</a:t>
            </a:r>
            <a:endParaRPr lang="en-US" sz="3600">
              <a:solidFill>
                <a:srgbClr val="0070C0"/>
              </a:solidFill>
            </a:endParaRPr>
          </a:p>
          <a:p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err="1">
                <a:solidFill>
                  <a:srgbClr val="0070C0"/>
                </a:solidFill>
              </a:rPr>
              <a:t>realising</a:t>
            </a:r>
            <a:r>
              <a:rPr lang="en-US" sz="3600" b="1" dirty="0">
                <a:solidFill>
                  <a:srgbClr val="0070C0"/>
                </a:solidFill>
              </a:rPr>
              <a:t> the human rights of older Scots. </a:t>
            </a:r>
            <a:endParaRPr lang="en-US" sz="3600">
              <a:solidFill>
                <a:srgbClr val="0070C0"/>
              </a:solidFill>
              <a:cs typeface="Calibri"/>
            </a:endParaRPr>
          </a:p>
          <a:p>
            <a:endParaRPr lang="en-US" sz="3200" dirty="0">
              <a:solidFill>
                <a:srgbClr val="007D77"/>
              </a:solidFill>
            </a:endParaRPr>
          </a:p>
          <a:p>
            <a:endParaRPr lang="en-US" sz="3200" dirty="0">
              <a:solidFill>
                <a:srgbClr val="007D77"/>
              </a:solidFill>
            </a:endParaRPr>
          </a:p>
          <a:p>
            <a:endParaRPr lang="en-US" sz="3200" dirty="0">
              <a:solidFill>
                <a:srgbClr val="007D77"/>
              </a:solidFill>
            </a:endParaRPr>
          </a:p>
          <a:p>
            <a:r>
              <a:rPr lang="en-US" sz="3200" dirty="0">
                <a:solidFill>
                  <a:srgbClr val="007D77"/>
                </a:solidFill>
              </a:rPr>
              <a:t>Dr Donald Macaskill</a:t>
            </a:r>
          </a:p>
          <a:p>
            <a:r>
              <a:rPr lang="en-US" sz="3200" dirty="0">
                <a:solidFill>
                  <a:srgbClr val="007D77"/>
                </a:solidFill>
              </a:rPr>
              <a:t>CEO, Scottish Care </a:t>
            </a:r>
          </a:p>
        </p:txBody>
      </p:sp>
    </p:spTree>
    <p:extLst>
      <p:ext uri="{BB962C8B-B14F-4D97-AF65-F5344CB8AC3E}">
        <p14:creationId xmlns:p14="http://schemas.microsoft.com/office/powerpoint/2010/main" val="48026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3B6876-A25C-8E44-AC72-F88D5AB4C24A}"/>
              </a:ext>
            </a:extLst>
          </p:cNvPr>
          <p:cNvSpPr txBox="1"/>
          <p:nvPr/>
        </p:nvSpPr>
        <p:spPr>
          <a:xfrm>
            <a:off x="900319" y="1505770"/>
            <a:ext cx="7934766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33570"/>
                </a:solidFill>
              </a:rPr>
              <a:t>What is ageing well for me?</a:t>
            </a:r>
            <a:endParaRPr lang="en-US" dirty="0"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33570"/>
                </a:solidFill>
              </a:rPr>
              <a:t>What is social care?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33570"/>
                </a:solidFill>
                <a:cs typeface="Calibri"/>
              </a:rPr>
              <a:t>Owning up to ageism</a:t>
            </a:r>
            <a:endParaRPr lang="en-US" sz="3600" b="1" dirty="0">
              <a:solidFill>
                <a:srgbClr val="23357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33570"/>
                </a:solidFill>
              </a:rPr>
              <a:t>Older age as a human right</a:t>
            </a:r>
            <a:endParaRPr lang="en-US" sz="3600" b="1" dirty="0">
              <a:solidFill>
                <a:srgbClr val="233570"/>
              </a:solidFill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233570"/>
                </a:solidFill>
              </a:rPr>
              <a:t>The potential of ‘holism’</a:t>
            </a:r>
          </a:p>
        </p:txBody>
      </p:sp>
    </p:spTree>
    <p:extLst>
      <p:ext uri="{BB962C8B-B14F-4D97-AF65-F5344CB8AC3E}">
        <p14:creationId xmlns:p14="http://schemas.microsoft.com/office/powerpoint/2010/main" val="385335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13B6876-A25C-8E44-AC72-F88D5AB4C24A}"/>
              </a:ext>
            </a:extLst>
          </p:cNvPr>
          <p:cNvSpPr txBox="1"/>
          <p:nvPr/>
        </p:nvSpPr>
        <p:spPr>
          <a:xfrm>
            <a:off x="432486" y="701910"/>
            <a:ext cx="8711514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dirty="0">
                <a:solidFill>
                  <a:srgbClr val="007D77"/>
                </a:solidFill>
              </a:rPr>
              <a:t>What is ageing well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dirty="0">
              <a:solidFill>
                <a:srgbClr val="23357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</a:rPr>
              <a:t>Wellness is individual it is not wholeness</a:t>
            </a:r>
            <a:endParaRPr lang="en-US" dirty="0">
              <a:solidFill>
                <a:srgbClr val="00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</a:rPr>
              <a:t>Citizenship</a:t>
            </a:r>
            <a:endParaRPr lang="en-US" dirty="0">
              <a:cs typeface="Calibri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  <a:cs typeface="Calibri"/>
              </a:rPr>
              <a:t>Belonging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  <a:cs typeface="Calibri"/>
              </a:rPr>
              <a:t>Transport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  <a:cs typeface="Calibri"/>
              </a:rPr>
              <a:t>Access to services 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  <a:cs typeface="Calibri"/>
              </a:rPr>
              <a:t>Adequacy of resource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233570"/>
                </a:solidFill>
                <a:cs typeface="Calibri"/>
              </a:rPr>
              <a:t>Having voice, place and opportunity.</a:t>
            </a:r>
          </a:p>
          <a:p>
            <a:pPr lvl="1"/>
            <a:endParaRPr lang="en-US" sz="3600" b="1" dirty="0">
              <a:solidFill>
                <a:srgbClr val="23357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327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EE9769-3774-42AE-4699-9D4B63268DED}"/>
              </a:ext>
            </a:extLst>
          </p:cNvPr>
          <p:cNvSpPr txBox="1"/>
          <p:nvPr/>
        </p:nvSpPr>
        <p:spPr>
          <a:xfrm>
            <a:off x="392097" y="471618"/>
            <a:ext cx="858157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social care as: </a:t>
            </a:r>
          </a:p>
          <a:p>
            <a:endParaRPr lang="en-GB" sz="4000" dirty="0"/>
          </a:p>
          <a:p>
            <a:r>
              <a:rPr lang="en-GB" sz="3600" dirty="0"/>
              <a:t>‘The enabling of those who require support or care to achieve their full citizenship as </a:t>
            </a:r>
            <a:r>
              <a:rPr lang="en-GB" sz="3600" b="1" dirty="0">
                <a:solidFill>
                  <a:srgbClr val="233570"/>
                </a:solidFill>
              </a:rPr>
              <a:t>independent</a:t>
            </a:r>
            <a:r>
              <a:rPr lang="en-GB" sz="3600" dirty="0">
                <a:solidFill>
                  <a:srgbClr val="233570"/>
                </a:solidFill>
              </a:rPr>
              <a:t> </a:t>
            </a:r>
            <a:r>
              <a:rPr lang="en-GB" sz="3600" dirty="0"/>
              <a:t>and autonomous individuals. It involves the fostering of contribution, the </a:t>
            </a:r>
            <a:r>
              <a:rPr lang="en-GB" sz="3600" b="1" dirty="0">
                <a:solidFill>
                  <a:srgbClr val="233570"/>
                </a:solidFill>
              </a:rPr>
              <a:t>achievement of potential</a:t>
            </a:r>
            <a:r>
              <a:rPr lang="en-GB" sz="3600" dirty="0"/>
              <a:t>, the nurturing of belonging to enable the individual person </a:t>
            </a:r>
            <a:r>
              <a:rPr lang="en-GB" sz="3600" b="1" dirty="0">
                <a:solidFill>
                  <a:srgbClr val="233570"/>
                </a:solidFill>
              </a:rPr>
              <a:t>to flourish.’ </a:t>
            </a:r>
          </a:p>
        </p:txBody>
      </p:sp>
    </p:spTree>
    <p:extLst>
      <p:ext uri="{BB962C8B-B14F-4D97-AF65-F5344CB8AC3E}">
        <p14:creationId xmlns:p14="http://schemas.microsoft.com/office/powerpoint/2010/main" val="47982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78240" y="1350116"/>
            <a:ext cx="8077200" cy="42973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GB" sz="4800" dirty="0">
                <a:solidFill>
                  <a:srgbClr val="233570"/>
                </a:solidFill>
              </a:rPr>
              <a:t>Human Rights have at their core the recognition that all human beings have an equal moral worth and inherent dignity.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77131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195" y="899268"/>
            <a:ext cx="84241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33570"/>
                </a:solidFill>
              </a:rPr>
              <a:t>Where, after all, do universal human rights begin? In </a:t>
            </a:r>
            <a:r>
              <a:rPr lang="en-US" sz="2400" b="1" dirty="0">
                <a:solidFill>
                  <a:srgbClr val="0000FF"/>
                </a:solidFill>
              </a:rPr>
              <a:t>small places, close to home </a:t>
            </a:r>
            <a:r>
              <a:rPr lang="en-US" sz="2400" b="1" dirty="0">
                <a:solidFill>
                  <a:srgbClr val="233570"/>
                </a:solidFill>
              </a:rPr>
              <a:t>- so close and so small that they cannot be seen on any maps of the world. Yet they are the </a:t>
            </a:r>
            <a:r>
              <a:rPr lang="en-US" sz="2400" b="1" dirty="0">
                <a:solidFill>
                  <a:srgbClr val="0000FF"/>
                </a:solidFill>
              </a:rPr>
              <a:t>world of the individual person</a:t>
            </a:r>
            <a:r>
              <a:rPr lang="en-US" sz="2400" b="1" dirty="0">
                <a:solidFill>
                  <a:srgbClr val="233570"/>
                </a:solidFill>
              </a:rPr>
              <a:t>; the </a:t>
            </a:r>
            <a:r>
              <a:rPr lang="en-US" sz="2400" b="1" dirty="0">
                <a:solidFill>
                  <a:srgbClr val="0000FF"/>
                </a:solidFill>
              </a:rPr>
              <a:t>neighborhood he lives in</a:t>
            </a:r>
            <a:r>
              <a:rPr lang="en-US" sz="2400" b="1" dirty="0">
                <a:solidFill>
                  <a:srgbClr val="233570"/>
                </a:solidFill>
              </a:rPr>
              <a:t>; the school or college he attends; the factory, farm, or office where he works. </a:t>
            </a:r>
          </a:p>
          <a:p>
            <a:r>
              <a:rPr lang="en-US" sz="2400" b="1" dirty="0">
                <a:solidFill>
                  <a:srgbClr val="233570"/>
                </a:solidFill>
              </a:rPr>
              <a:t>Such are the places where every man, woman, and child seeks equal justice, equal opportunity, equal dignity without discrimination. </a:t>
            </a:r>
            <a:r>
              <a:rPr lang="en-US" sz="2400" b="1" dirty="0">
                <a:solidFill>
                  <a:srgbClr val="0000FF"/>
                </a:solidFill>
              </a:rPr>
              <a:t>Unless these rights have meaning there, they have little meaning anywhere.</a:t>
            </a:r>
            <a:r>
              <a:rPr lang="en-US" sz="2400" b="1" dirty="0">
                <a:solidFill>
                  <a:srgbClr val="233570"/>
                </a:solidFill>
              </a:rPr>
              <a:t> Without concerted citizen action to uphold them close to home, we shall look in vain for progress in the larger world.</a:t>
            </a:r>
          </a:p>
          <a:p>
            <a:endParaRPr lang="en-US" sz="2400" b="1" dirty="0">
              <a:solidFill>
                <a:srgbClr val="233570"/>
              </a:solidFill>
            </a:endParaRPr>
          </a:p>
          <a:p>
            <a:r>
              <a:rPr lang="en-US" sz="2400" b="1" dirty="0">
                <a:solidFill>
                  <a:srgbClr val="007D77"/>
                </a:solidFill>
              </a:rPr>
              <a:t>Eleanor Roosevelt</a:t>
            </a:r>
            <a:endParaRPr lang="en-GB" sz="2400" b="1" dirty="0">
              <a:solidFill>
                <a:srgbClr val="007D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44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C18A7A4-122E-76E4-3ACC-7AC8CAB7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68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400" dirty="0"/>
              <a:t>“The future belongs to those who believe in the beauty of their dreams.”</a:t>
            </a:r>
            <a:br>
              <a:rPr lang="en-GB" sz="4400" dirty="0"/>
            </a:br>
            <a:r>
              <a:rPr lang="en-GB" sz="3100" dirty="0">
                <a:solidFill>
                  <a:schemeClr val="tx1"/>
                </a:solidFill>
              </a:rPr>
              <a:t>Eleanor Roosevelt </a:t>
            </a:r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214498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B96C6DC-D3AC-0E4E-BE5C-C86A59DED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443530"/>
            <a:ext cx="8724900" cy="46940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487AD7F-DF95-7343-8D9F-54B6B714A10A}"/>
              </a:ext>
            </a:extLst>
          </p:cNvPr>
          <p:cNvSpPr/>
          <p:nvPr/>
        </p:nvSpPr>
        <p:spPr>
          <a:xfrm>
            <a:off x="279400" y="330200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33570"/>
                </a:solidFill>
              </a:rPr>
              <a:t>Mary: </a:t>
            </a:r>
          </a:p>
          <a:p>
            <a:r>
              <a:rPr lang="en-US" sz="2800" b="1" dirty="0">
                <a:solidFill>
                  <a:srgbClr val="233570"/>
                </a:solidFill>
              </a:rPr>
              <a:t>isn’t that about having the right to be human? – isn’t it?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42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71652" y="2330786"/>
            <a:ext cx="6057900" cy="322302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en-GB" altLang="en-US" sz="15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2D92A39-20B2-463A-A1BC-66AB6251D1C4}"/>
              </a:ext>
            </a:extLst>
          </p:cNvPr>
          <p:cNvSpPr txBox="1"/>
          <p:nvPr/>
        </p:nvSpPr>
        <p:spPr>
          <a:xfrm>
            <a:off x="1216959" y="-2344981"/>
            <a:ext cx="6911788" cy="2586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  <a:p>
            <a:endParaRPr lang="en-GB" sz="135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584DB50-B08D-CD45-9BB9-893F6B98B867}"/>
              </a:ext>
            </a:extLst>
          </p:cNvPr>
          <p:cNvSpPr txBox="1"/>
          <p:nvPr/>
        </p:nvSpPr>
        <p:spPr>
          <a:xfrm>
            <a:off x="710306" y="1304191"/>
            <a:ext cx="6911788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3200" dirty="0" err="1">
                <a:solidFill>
                  <a:srgbClr val="233570"/>
                </a:solidFill>
              </a:rPr>
              <a:t>Dr</a:t>
            </a:r>
            <a:r>
              <a:rPr lang="en-US" sz="3200" dirty="0">
                <a:solidFill>
                  <a:srgbClr val="233570"/>
                </a:solidFill>
              </a:rPr>
              <a:t> Donald Macaskill</a:t>
            </a:r>
          </a:p>
          <a:p>
            <a:pPr>
              <a:spcAft>
                <a:spcPts val="900"/>
              </a:spcAft>
            </a:pPr>
            <a:r>
              <a:rPr lang="en-US" sz="3200" dirty="0">
                <a:solidFill>
                  <a:srgbClr val="233570"/>
                </a:solidFill>
              </a:rPr>
              <a:t>Tel: +44 7545 847382</a:t>
            </a:r>
          </a:p>
          <a:p>
            <a:pPr>
              <a:spcAft>
                <a:spcPts val="900"/>
              </a:spcAft>
            </a:pPr>
            <a:r>
              <a:rPr lang="en-US" sz="3200" dirty="0">
                <a:solidFill>
                  <a:srgbClr val="233570"/>
                </a:solidFill>
                <a:hlinkClick r:id="rId2"/>
              </a:rPr>
              <a:t>donald.macaskill@scottishcare.org</a:t>
            </a:r>
            <a:endParaRPr lang="en-US" sz="3200" dirty="0">
              <a:solidFill>
                <a:srgbClr val="233570"/>
              </a:solidFill>
            </a:endParaRPr>
          </a:p>
          <a:p>
            <a:pPr>
              <a:spcAft>
                <a:spcPts val="900"/>
              </a:spcAft>
            </a:pPr>
            <a:r>
              <a:rPr lang="en-US" sz="3200" dirty="0">
                <a:solidFill>
                  <a:srgbClr val="233570"/>
                </a:solidFill>
              </a:rPr>
              <a:t>X formerly known as Twitter: </a:t>
            </a:r>
            <a:r>
              <a:rPr lang="en-US" sz="3200" dirty="0">
                <a:solidFill>
                  <a:srgbClr val="7030A0"/>
                </a:solidFill>
              </a:rPr>
              <a:t>@DrDMacaskill </a:t>
            </a:r>
          </a:p>
          <a:p>
            <a:pPr>
              <a:spcAft>
                <a:spcPts val="900"/>
              </a:spcAft>
            </a:pPr>
            <a:r>
              <a:rPr lang="en-US" sz="3200" dirty="0">
                <a:solidFill>
                  <a:srgbClr val="233570"/>
                </a:solidFill>
                <a:hlinkClick r:id="rId3"/>
              </a:rPr>
              <a:t>www.scottishcare.org</a:t>
            </a:r>
            <a:endParaRPr lang="en-US" sz="3200" dirty="0">
              <a:solidFill>
                <a:srgbClr val="233570"/>
              </a:solidFill>
            </a:endParaRPr>
          </a:p>
          <a:p>
            <a:pPr marL="342900" indent="-342900">
              <a:spcAft>
                <a:spcPts val="900"/>
              </a:spcAft>
              <a:buFont typeface="Arial" charset="0"/>
              <a:buChar char="•"/>
            </a:pPr>
            <a:endParaRPr lang="en-US" sz="2100" dirty="0">
              <a:solidFill>
                <a:srgbClr val="2335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1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308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“The future belongs to those who believe in the beauty of their dreams.” Eleanor Roosevelt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Donald Macaskill,  Chief Executive, Scottish Care   SPPC Conference, RCS, Edinburgh</dc:title>
  <dc:creator>Donald Macaskill</dc:creator>
  <cp:lastModifiedBy>Kerry Green (AA Administration)</cp:lastModifiedBy>
  <cp:revision>66</cp:revision>
  <dcterms:created xsi:type="dcterms:W3CDTF">2018-11-21T09:21:19Z</dcterms:created>
  <dcterms:modified xsi:type="dcterms:W3CDTF">2023-12-03T21:24:33Z</dcterms:modified>
</cp:coreProperties>
</file>