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688E"/>
    <a:srgbClr val="E78996"/>
    <a:srgbClr val="FB9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0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824A-CF8A-4E7E-9EBE-BB7EC1D11B45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D28C-2174-4A69-8039-A37EFB493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87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824A-CF8A-4E7E-9EBE-BB7EC1D11B45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D28C-2174-4A69-8039-A37EFB493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8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824A-CF8A-4E7E-9EBE-BB7EC1D11B45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D28C-2174-4A69-8039-A37EFB493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069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824A-CF8A-4E7E-9EBE-BB7EC1D11B45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D28C-2174-4A69-8039-A37EFB493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360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824A-CF8A-4E7E-9EBE-BB7EC1D11B45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D28C-2174-4A69-8039-A37EFB493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808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824A-CF8A-4E7E-9EBE-BB7EC1D11B45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D28C-2174-4A69-8039-A37EFB493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74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824A-CF8A-4E7E-9EBE-BB7EC1D11B45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D28C-2174-4A69-8039-A37EFB493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867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824A-CF8A-4E7E-9EBE-BB7EC1D11B45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D28C-2174-4A69-8039-A37EFB493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5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824A-CF8A-4E7E-9EBE-BB7EC1D11B45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D28C-2174-4A69-8039-A37EFB493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671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824A-CF8A-4E7E-9EBE-BB7EC1D11B45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D28C-2174-4A69-8039-A37EFB493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927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824A-CF8A-4E7E-9EBE-BB7EC1D11B45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7D28C-2174-4A69-8039-A37EFB493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88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C824A-CF8A-4E7E-9EBE-BB7EC1D11B45}" type="datetimeFigureOut">
              <a:rPr lang="en-GB" smtClean="0"/>
              <a:t>17/09/2020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7D28C-2174-4A69-8039-A37EFB493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737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ahscp.consultation@south-ayrshire.gov.uk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south-ayrshire.gov.uk/health-social-care-partnership/strategy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3171"/>
            <a:ext cx="9144000" cy="6983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96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2683"/>
            <a:ext cx="9144001" cy="600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39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02" y="0"/>
            <a:ext cx="9331230" cy="689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43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92696"/>
            <a:ext cx="7970462" cy="538006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6296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116632"/>
            <a:ext cx="8886093" cy="62646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5949280"/>
            <a:ext cx="8352928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you have any comments on the strategy contact: </a:t>
            </a:r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sahscp.consultation@south-ayrshire.gov.uk</a:t>
            </a:r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GB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040" y="3933056"/>
            <a:ext cx="3528392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hlinkClick r:id="rId4"/>
              </a:rPr>
              <a:t>https://</a:t>
            </a:r>
            <a:r>
              <a:rPr lang="en-GB" sz="1600" dirty="0" smtClean="0">
                <a:hlinkClick r:id="rId4"/>
              </a:rPr>
              <a:t>www.south-ayrshire.gov.uk/health-social-care-partnership/strategy.aspx</a:t>
            </a:r>
            <a:r>
              <a:rPr lang="en-GB" sz="1600" dirty="0" smtClean="0"/>
              <a:t> </a:t>
            </a:r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83320" y="1052736"/>
            <a:ext cx="4067229" cy="132343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chemeClr val="tx2"/>
                </a:solidFill>
              </a:rPr>
              <a:t>The Strategy  was approved by the Integration Joint Board on 16</a:t>
            </a:r>
            <a:r>
              <a:rPr lang="en-GB" sz="1600" baseline="30000" dirty="0" smtClean="0">
                <a:solidFill>
                  <a:schemeClr val="tx2"/>
                </a:solidFill>
              </a:rPr>
              <a:t>th</a:t>
            </a:r>
            <a:r>
              <a:rPr lang="en-GB" sz="1600" dirty="0" smtClean="0">
                <a:solidFill>
                  <a:schemeClr val="tx2"/>
                </a:solidFill>
              </a:rPr>
              <a:t> September 2020. The Sexual Exploitation Strategy  Implementation Group will take forward the Implementation Plan.</a:t>
            </a:r>
            <a:endParaRPr lang="en-GB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1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41</Words>
  <Application>Microsoft Office PowerPoint</Application>
  <PresentationFormat>On-screen Show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South Ayrshire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Rae, Danielle</dc:creator>
  <cp:lastModifiedBy>Rae, Danielle</cp:lastModifiedBy>
  <cp:revision>4</cp:revision>
  <dcterms:created xsi:type="dcterms:W3CDTF">2020-08-24T10:19:52Z</dcterms:created>
  <dcterms:modified xsi:type="dcterms:W3CDTF">2020-09-17T11:07:49Z</dcterms:modified>
</cp:coreProperties>
</file>