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63" r:id="rId9"/>
    <p:sldId id="264" r:id="rId10"/>
    <p:sldId id="265" r:id="rId11"/>
    <p:sldId id="267" r:id="rId12"/>
    <p:sldId id="266" r:id="rId13"/>
    <p:sldId id="268" r:id="rId1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725758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1451518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2177277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2903036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3628795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4354555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5080315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5806073" algn="l" defTabSz="14515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E2296-B163-4304-9EF9-D68921BC1531}" v="4" dt="2023-02-02T19:50:40.6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, Janey" userId="f9c25bdf-00ed-46da-b97f-c188fd4cad27" providerId="ADAL" clId="{C30E2296-B163-4304-9EF9-D68921BC1531}"/>
    <pc:docChg chg="undo custSel addSld delSld modSld sldOrd">
      <pc:chgData name="Anderson, Janey" userId="f9c25bdf-00ed-46da-b97f-c188fd4cad27" providerId="ADAL" clId="{C30E2296-B163-4304-9EF9-D68921BC1531}" dt="2023-02-03T10:22:54.583" v="1826" actId="113"/>
      <pc:docMkLst>
        <pc:docMk/>
      </pc:docMkLst>
      <pc:sldChg chg="modSp del mod">
        <pc:chgData name="Anderson, Janey" userId="f9c25bdf-00ed-46da-b97f-c188fd4cad27" providerId="ADAL" clId="{C30E2296-B163-4304-9EF9-D68921BC1531}" dt="2023-02-02T19:23:22.773" v="966" actId="2696"/>
        <pc:sldMkLst>
          <pc:docMk/>
          <pc:sldMk cId="0" sldId="256"/>
        </pc:sldMkLst>
        <pc:spChg chg="mod">
          <ac:chgData name="Anderson, Janey" userId="f9c25bdf-00ed-46da-b97f-c188fd4cad27" providerId="ADAL" clId="{C30E2296-B163-4304-9EF9-D68921BC1531}" dt="2023-01-31T20:08:01.776" v="171" actId="20577"/>
          <ac:spMkLst>
            <pc:docMk/>
            <pc:sldMk cId="0" sldId="256"/>
            <ac:spMk id="112" creationId="{00000000-0000-0000-0000-000000000000}"/>
          </ac:spMkLst>
        </pc:spChg>
        <pc:spChg chg="mod">
          <ac:chgData name="Anderson, Janey" userId="f9c25bdf-00ed-46da-b97f-c188fd4cad27" providerId="ADAL" clId="{C30E2296-B163-4304-9EF9-D68921BC1531}" dt="2023-01-31T20:08:14.538" v="180" actId="20577"/>
          <ac:spMkLst>
            <pc:docMk/>
            <pc:sldMk cId="0" sldId="256"/>
            <ac:spMk id="113" creationId="{00000000-0000-0000-0000-000000000000}"/>
          </ac:spMkLst>
        </pc:spChg>
      </pc:sldChg>
      <pc:sldChg chg="modSp mod">
        <pc:chgData name="Anderson, Janey" userId="f9c25bdf-00ed-46da-b97f-c188fd4cad27" providerId="ADAL" clId="{C30E2296-B163-4304-9EF9-D68921BC1531}" dt="2023-02-02T18:55:10.504" v="893" actId="20577"/>
        <pc:sldMkLst>
          <pc:docMk/>
          <pc:sldMk cId="0" sldId="257"/>
        </pc:sldMkLst>
        <pc:spChg chg="mod">
          <ac:chgData name="Anderson, Janey" userId="f9c25bdf-00ed-46da-b97f-c188fd4cad27" providerId="ADAL" clId="{C30E2296-B163-4304-9EF9-D68921BC1531}" dt="2023-02-01T21:34:47.811" v="296" actId="20577"/>
          <ac:spMkLst>
            <pc:docMk/>
            <pc:sldMk cId="0" sldId="257"/>
            <ac:spMk id="115" creationId="{00000000-0000-0000-0000-000000000000}"/>
          </ac:spMkLst>
        </pc:spChg>
        <pc:spChg chg="mod">
          <ac:chgData name="Anderson, Janey" userId="f9c25bdf-00ed-46da-b97f-c188fd4cad27" providerId="ADAL" clId="{C30E2296-B163-4304-9EF9-D68921BC1531}" dt="2023-02-02T18:55:10.504" v="893" actId="20577"/>
          <ac:spMkLst>
            <pc:docMk/>
            <pc:sldMk cId="0" sldId="257"/>
            <ac:spMk id="116" creationId="{00000000-0000-0000-0000-000000000000}"/>
          </ac:spMkLst>
        </pc:spChg>
      </pc:sldChg>
      <pc:sldChg chg="delSp modSp new mod">
        <pc:chgData name="Anderson, Janey" userId="f9c25bdf-00ed-46da-b97f-c188fd4cad27" providerId="ADAL" clId="{C30E2296-B163-4304-9EF9-D68921BC1531}" dt="2023-02-02T18:57:56.527" v="917" actId="113"/>
        <pc:sldMkLst>
          <pc:docMk/>
          <pc:sldMk cId="109588013" sldId="258"/>
        </pc:sldMkLst>
        <pc:spChg chg="del mod">
          <ac:chgData name="Anderson, Janey" userId="f9c25bdf-00ed-46da-b97f-c188fd4cad27" providerId="ADAL" clId="{C30E2296-B163-4304-9EF9-D68921BC1531}" dt="2023-02-01T21:39:35.198" v="392" actId="478"/>
          <ac:spMkLst>
            <pc:docMk/>
            <pc:sldMk cId="109588013" sldId="258"/>
            <ac:spMk id="2" creationId="{B0D54299-C3CF-4145-A03D-8F9E2F11BA1D}"/>
          </ac:spMkLst>
        </pc:spChg>
        <pc:spChg chg="mod">
          <ac:chgData name="Anderson, Janey" userId="f9c25bdf-00ed-46da-b97f-c188fd4cad27" providerId="ADAL" clId="{C30E2296-B163-4304-9EF9-D68921BC1531}" dt="2023-02-02T18:57:56.527" v="917" actId="113"/>
          <ac:spMkLst>
            <pc:docMk/>
            <pc:sldMk cId="109588013" sldId="258"/>
            <ac:spMk id="3" creationId="{B0F95F3B-56E5-48ED-831B-9572F70A7411}"/>
          </ac:spMkLst>
        </pc:spChg>
      </pc:sldChg>
      <pc:sldChg chg="delSp modSp new mod">
        <pc:chgData name="Anderson, Janey" userId="f9c25bdf-00ed-46da-b97f-c188fd4cad27" providerId="ADAL" clId="{C30E2296-B163-4304-9EF9-D68921BC1531}" dt="2023-02-02T19:15:39.689" v="955" actId="313"/>
        <pc:sldMkLst>
          <pc:docMk/>
          <pc:sldMk cId="3909906251" sldId="259"/>
        </pc:sldMkLst>
        <pc:spChg chg="del mod">
          <ac:chgData name="Anderson, Janey" userId="f9c25bdf-00ed-46da-b97f-c188fd4cad27" providerId="ADAL" clId="{C30E2296-B163-4304-9EF9-D68921BC1531}" dt="2023-02-02T19:03:55.963" v="920" actId="478"/>
          <ac:spMkLst>
            <pc:docMk/>
            <pc:sldMk cId="3909906251" sldId="259"/>
            <ac:spMk id="2" creationId="{14015777-2FA8-458A-A4A7-1574A0D524F3}"/>
          </ac:spMkLst>
        </pc:spChg>
        <pc:spChg chg="mod">
          <ac:chgData name="Anderson, Janey" userId="f9c25bdf-00ed-46da-b97f-c188fd4cad27" providerId="ADAL" clId="{C30E2296-B163-4304-9EF9-D68921BC1531}" dt="2023-02-02T19:15:39.689" v="955" actId="313"/>
          <ac:spMkLst>
            <pc:docMk/>
            <pc:sldMk cId="3909906251" sldId="259"/>
            <ac:spMk id="3" creationId="{047521A1-0968-4CCF-AEA7-4ECFEAA66B93}"/>
          </ac:spMkLst>
        </pc:spChg>
      </pc:sldChg>
      <pc:sldChg chg="delSp modSp new mod">
        <pc:chgData name="Anderson, Janey" userId="f9c25bdf-00ed-46da-b97f-c188fd4cad27" providerId="ADAL" clId="{C30E2296-B163-4304-9EF9-D68921BC1531}" dt="2023-02-02T19:43:02.512" v="1149" actId="113"/>
        <pc:sldMkLst>
          <pc:docMk/>
          <pc:sldMk cId="1228551988" sldId="260"/>
        </pc:sldMkLst>
        <pc:spChg chg="del mod">
          <ac:chgData name="Anderson, Janey" userId="f9c25bdf-00ed-46da-b97f-c188fd4cad27" providerId="ADAL" clId="{C30E2296-B163-4304-9EF9-D68921BC1531}" dt="2023-02-02T19:20:42.789" v="959" actId="478"/>
          <ac:spMkLst>
            <pc:docMk/>
            <pc:sldMk cId="1228551988" sldId="260"/>
            <ac:spMk id="2" creationId="{04AD984A-2302-4939-A01A-6BA71F08B9EE}"/>
          </ac:spMkLst>
        </pc:spChg>
        <pc:spChg chg="mod">
          <ac:chgData name="Anderson, Janey" userId="f9c25bdf-00ed-46da-b97f-c188fd4cad27" providerId="ADAL" clId="{C30E2296-B163-4304-9EF9-D68921BC1531}" dt="2023-02-02T19:43:02.512" v="1149" actId="113"/>
          <ac:spMkLst>
            <pc:docMk/>
            <pc:sldMk cId="1228551988" sldId="260"/>
            <ac:spMk id="3" creationId="{BBC40C95-F6F7-4D75-9108-F18014343697}"/>
          </ac:spMkLst>
        </pc:spChg>
      </pc:sldChg>
      <pc:sldChg chg="addSp delSp modSp new mod">
        <pc:chgData name="Anderson, Janey" userId="f9c25bdf-00ed-46da-b97f-c188fd4cad27" providerId="ADAL" clId="{C30E2296-B163-4304-9EF9-D68921BC1531}" dt="2023-02-02T19:38:29.390" v="1148" actId="14100"/>
        <pc:sldMkLst>
          <pc:docMk/>
          <pc:sldMk cId="205617992" sldId="261"/>
        </pc:sldMkLst>
        <pc:spChg chg="del mod">
          <ac:chgData name="Anderson, Janey" userId="f9c25bdf-00ed-46da-b97f-c188fd4cad27" providerId="ADAL" clId="{C30E2296-B163-4304-9EF9-D68921BC1531}" dt="2023-02-02T19:37:30.940" v="1138" actId="478"/>
          <ac:spMkLst>
            <pc:docMk/>
            <pc:sldMk cId="205617992" sldId="261"/>
            <ac:spMk id="2" creationId="{B18F846B-B659-4CA9-9447-D4F438472120}"/>
          </ac:spMkLst>
        </pc:spChg>
        <pc:spChg chg="mod">
          <ac:chgData name="Anderson, Janey" userId="f9c25bdf-00ed-46da-b97f-c188fd4cad27" providerId="ADAL" clId="{C30E2296-B163-4304-9EF9-D68921BC1531}" dt="2023-02-02T19:37:36.263" v="1139" actId="14100"/>
          <ac:spMkLst>
            <pc:docMk/>
            <pc:sldMk cId="205617992" sldId="261"/>
            <ac:spMk id="3" creationId="{138AD085-398A-4014-99CE-1176E617C593}"/>
          </ac:spMkLst>
        </pc:spChg>
        <pc:picChg chg="add del mod">
          <ac:chgData name="Anderson, Janey" userId="f9c25bdf-00ed-46da-b97f-c188fd4cad27" providerId="ADAL" clId="{C30E2296-B163-4304-9EF9-D68921BC1531}" dt="2023-02-02T19:37:41.823" v="1141" actId="478"/>
          <ac:picMkLst>
            <pc:docMk/>
            <pc:sldMk cId="205617992" sldId="261"/>
            <ac:picMk id="4" creationId="{1C9FF695-3723-40F8-986C-84A72E7950A4}"/>
          </ac:picMkLst>
        </pc:picChg>
        <pc:picChg chg="add mod">
          <ac:chgData name="Anderson, Janey" userId="f9c25bdf-00ed-46da-b97f-c188fd4cad27" providerId="ADAL" clId="{C30E2296-B163-4304-9EF9-D68921BC1531}" dt="2023-02-02T19:38:29.390" v="1148" actId="14100"/>
          <ac:picMkLst>
            <pc:docMk/>
            <pc:sldMk cId="205617992" sldId="261"/>
            <ac:picMk id="5" creationId="{2F2F159F-7098-405A-A1F3-BB54D3F26ABD}"/>
          </ac:picMkLst>
        </pc:picChg>
      </pc:sldChg>
      <pc:sldChg chg="delSp modSp new mod">
        <pc:chgData name="Anderson, Janey" userId="f9c25bdf-00ed-46da-b97f-c188fd4cad27" providerId="ADAL" clId="{C30E2296-B163-4304-9EF9-D68921BC1531}" dt="2023-02-02T20:53:45.721" v="1802" actId="20577"/>
        <pc:sldMkLst>
          <pc:docMk/>
          <pc:sldMk cId="1888134507" sldId="262"/>
        </pc:sldMkLst>
        <pc:spChg chg="del mod">
          <ac:chgData name="Anderson, Janey" userId="f9c25bdf-00ed-46da-b97f-c188fd4cad27" providerId="ADAL" clId="{C30E2296-B163-4304-9EF9-D68921BC1531}" dt="2023-02-02T19:44:31.589" v="1154" actId="478"/>
          <ac:spMkLst>
            <pc:docMk/>
            <pc:sldMk cId="1888134507" sldId="262"/>
            <ac:spMk id="2" creationId="{C6D356FB-1EC6-43E6-ACA9-F028201088B6}"/>
          </ac:spMkLst>
        </pc:spChg>
        <pc:spChg chg="mod">
          <ac:chgData name="Anderson, Janey" userId="f9c25bdf-00ed-46da-b97f-c188fd4cad27" providerId="ADAL" clId="{C30E2296-B163-4304-9EF9-D68921BC1531}" dt="2023-02-02T20:53:45.721" v="1802" actId="20577"/>
          <ac:spMkLst>
            <pc:docMk/>
            <pc:sldMk cId="1888134507" sldId="262"/>
            <ac:spMk id="3" creationId="{CE2F835A-6C0F-4CE9-BFCF-0DC06B41C4FD}"/>
          </ac:spMkLst>
        </pc:spChg>
      </pc:sldChg>
      <pc:sldChg chg="addSp delSp modSp new mod setBg">
        <pc:chgData name="Anderson, Janey" userId="f9c25bdf-00ed-46da-b97f-c188fd4cad27" providerId="ADAL" clId="{C30E2296-B163-4304-9EF9-D68921BC1531}" dt="2023-02-02T19:49:18.130" v="1300" actId="26606"/>
        <pc:sldMkLst>
          <pc:docMk/>
          <pc:sldMk cId="3255506251" sldId="263"/>
        </pc:sldMkLst>
        <pc:spChg chg="del">
          <ac:chgData name="Anderson, Janey" userId="f9c25bdf-00ed-46da-b97f-c188fd4cad27" providerId="ADAL" clId="{C30E2296-B163-4304-9EF9-D68921BC1531}" dt="2023-02-02T19:49:18.130" v="1300" actId="26606"/>
          <ac:spMkLst>
            <pc:docMk/>
            <pc:sldMk cId="3255506251" sldId="263"/>
            <ac:spMk id="2" creationId="{E747AB4C-9DBD-4C73-BB27-633981787463}"/>
          </ac:spMkLst>
        </pc:spChg>
        <pc:spChg chg="del">
          <ac:chgData name="Anderson, Janey" userId="f9c25bdf-00ed-46da-b97f-c188fd4cad27" providerId="ADAL" clId="{C30E2296-B163-4304-9EF9-D68921BC1531}" dt="2023-02-02T19:49:18.130" v="1300" actId="26606"/>
          <ac:spMkLst>
            <pc:docMk/>
            <pc:sldMk cId="3255506251" sldId="263"/>
            <ac:spMk id="3" creationId="{C97A7C21-6578-4D14-875A-1AD6B1C5631D}"/>
          </ac:spMkLst>
        </pc:spChg>
        <pc:picChg chg="add mod">
          <ac:chgData name="Anderson, Janey" userId="f9c25bdf-00ed-46da-b97f-c188fd4cad27" providerId="ADAL" clId="{C30E2296-B163-4304-9EF9-D68921BC1531}" dt="2023-02-02T19:49:18.130" v="1300" actId="26606"/>
          <ac:picMkLst>
            <pc:docMk/>
            <pc:sldMk cId="3255506251" sldId="263"/>
            <ac:picMk id="4" creationId="{9A092939-23F4-4AC8-A802-C650D7980159}"/>
          </ac:picMkLst>
        </pc:picChg>
      </pc:sldChg>
      <pc:sldChg chg="addSp modSp new mod setBg">
        <pc:chgData name="Anderson, Janey" userId="f9c25bdf-00ed-46da-b97f-c188fd4cad27" providerId="ADAL" clId="{C30E2296-B163-4304-9EF9-D68921BC1531}" dt="2023-02-02T19:54:47.311" v="1542" actId="113"/>
        <pc:sldMkLst>
          <pc:docMk/>
          <pc:sldMk cId="842222462" sldId="264"/>
        </pc:sldMkLst>
        <pc:spChg chg="mod">
          <ac:chgData name="Anderson, Janey" userId="f9c25bdf-00ed-46da-b97f-c188fd4cad27" providerId="ADAL" clId="{C30E2296-B163-4304-9EF9-D68921BC1531}" dt="2023-02-02T19:52:39.008" v="1327" actId="20577"/>
          <ac:spMkLst>
            <pc:docMk/>
            <pc:sldMk cId="842222462" sldId="264"/>
            <ac:spMk id="2" creationId="{3F938AFD-09C5-4DF2-9E3A-4E6E660CDC59}"/>
          </ac:spMkLst>
        </pc:spChg>
        <pc:spChg chg="mod">
          <ac:chgData name="Anderson, Janey" userId="f9c25bdf-00ed-46da-b97f-c188fd4cad27" providerId="ADAL" clId="{C30E2296-B163-4304-9EF9-D68921BC1531}" dt="2023-02-02T19:54:47.311" v="1542" actId="113"/>
          <ac:spMkLst>
            <pc:docMk/>
            <pc:sldMk cId="842222462" sldId="264"/>
            <ac:spMk id="3" creationId="{AE1900DA-7CA9-4655-BD51-B50E93BC1C8B}"/>
          </ac:spMkLst>
        </pc:spChg>
        <pc:spChg chg="add">
          <ac:chgData name="Anderson, Janey" userId="f9c25bdf-00ed-46da-b97f-c188fd4cad27" providerId="ADAL" clId="{C30E2296-B163-4304-9EF9-D68921BC1531}" dt="2023-02-02T19:50:53.790" v="1306" actId="26606"/>
          <ac:spMkLst>
            <pc:docMk/>
            <pc:sldMk cId="842222462" sldId="264"/>
            <ac:spMk id="9" creationId="{5E39A796-BE83-48B1-B33F-35C4A32AAB57}"/>
          </ac:spMkLst>
        </pc:spChg>
        <pc:spChg chg="add">
          <ac:chgData name="Anderson, Janey" userId="f9c25bdf-00ed-46da-b97f-c188fd4cad27" providerId="ADAL" clId="{C30E2296-B163-4304-9EF9-D68921BC1531}" dt="2023-02-02T19:50:53.790" v="1306" actId="26606"/>
          <ac:spMkLst>
            <pc:docMk/>
            <pc:sldMk cId="842222462" sldId="264"/>
            <ac:spMk id="11" creationId="{72F84B47-E267-4194-8194-831DB7B5547F}"/>
          </ac:spMkLst>
        </pc:spChg>
        <pc:picChg chg="add mod">
          <ac:chgData name="Anderson, Janey" userId="f9c25bdf-00ed-46da-b97f-c188fd4cad27" providerId="ADAL" clId="{C30E2296-B163-4304-9EF9-D68921BC1531}" dt="2023-02-02T19:51:57.506" v="1314" actId="14100"/>
          <ac:picMkLst>
            <pc:docMk/>
            <pc:sldMk cId="842222462" sldId="264"/>
            <ac:picMk id="4" creationId="{0FB043E5-EA6E-4D9D-95AF-440C6ACA0E23}"/>
          </ac:picMkLst>
        </pc:picChg>
      </pc:sldChg>
      <pc:sldChg chg="delSp modSp new mod">
        <pc:chgData name="Anderson, Janey" userId="f9c25bdf-00ed-46da-b97f-c188fd4cad27" providerId="ADAL" clId="{C30E2296-B163-4304-9EF9-D68921BC1531}" dt="2023-02-02T19:57:39.212" v="1595" actId="14100"/>
        <pc:sldMkLst>
          <pc:docMk/>
          <pc:sldMk cId="1546540921" sldId="265"/>
        </pc:sldMkLst>
        <pc:spChg chg="del mod">
          <ac:chgData name="Anderson, Janey" userId="f9c25bdf-00ed-46da-b97f-c188fd4cad27" providerId="ADAL" clId="{C30E2296-B163-4304-9EF9-D68921BC1531}" dt="2023-02-02T19:57:15.604" v="1590" actId="478"/>
          <ac:spMkLst>
            <pc:docMk/>
            <pc:sldMk cId="1546540921" sldId="265"/>
            <ac:spMk id="2" creationId="{258024EA-D9FF-4D72-A750-F5A03EED4466}"/>
          </ac:spMkLst>
        </pc:spChg>
        <pc:spChg chg="mod">
          <ac:chgData name="Anderson, Janey" userId="f9c25bdf-00ed-46da-b97f-c188fd4cad27" providerId="ADAL" clId="{C30E2296-B163-4304-9EF9-D68921BC1531}" dt="2023-02-02T19:57:39.212" v="1595" actId="14100"/>
          <ac:spMkLst>
            <pc:docMk/>
            <pc:sldMk cId="1546540921" sldId="265"/>
            <ac:spMk id="3" creationId="{6C8CFFDB-A7A0-48E9-BD2F-E45394915185}"/>
          </ac:spMkLst>
        </pc:spChg>
      </pc:sldChg>
      <pc:sldChg chg="delSp modSp new mod ord">
        <pc:chgData name="Anderson, Janey" userId="f9c25bdf-00ed-46da-b97f-c188fd4cad27" providerId="ADAL" clId="{C30E2296-B163-4304-9EF9-D68921BC1531}" dt="2023-02-03T10:22:54.583" v="1826" actId="113"/>
        <pc:sldMkLst>
          <pc:docMk/>
          <pc:sldMk cId="3509654289" sldId="266"/>
        </pc:sldMkLst>
        <pc:spChg chg="del mod">
          <ac:chgData name="Anderson, Janey" userId="f9c25bdf-00ed-46da-b97f-c188fd4cad27" providerId="ADAL" clId="{C30E2296-B163-4304-9EF9-D68921BC1531}" dt="2023-02-02T19:59:59.132" v="1599" actId="478"/>
          <ac:spMkLst>
            <pc:docMk/>
            <pc:sldMk cId="3509654289" sldId="266"/>
            <ac:spMk id="2" creationId="{79125A2B-C831-42FF-861C-A723AF37AE3E}"/>
          </ac:spMkLst>
        </pc:spChg>
        <pc:spChg chg="mod">
          <ac:chgData name="Anderson, Janey" userId="f9c25bdf-00ed-46da-b97f-c188fd4cad27" providerId="ADAL" clId="{C30E2296-B163-4304-9EF9-D68921BC1531}" dt="2023-02-03T10:22:54.583" v="1826" actId="113"/>
          <ac:spMkLst>
            <pc:docMk/>
            <pc:sldMk cId="3509654289" sldId="266"/>
            <ac:spMk id="3" creationId="{AA549DD5-70D6-4DBB-B22D-FCE3E5FADF16}"/>
          </ac:spMkLst>
        </pc:spChg>
      </pc:sldChg>
      <pc:sldChg chg="delSp modSp new mod">
        <pc:chgData name="Anderson, Janey" userId="f9c25bdf-00ed-46da-b97f-c188fd4cad27" providerId="ADAL" clId="{C30E2296-B163-4304-9EF9-D68921BC1531}" dt="2023-02-03T10:02:49.093" v="1820" actId="113"/>
        <pc:sldMkLst>
          <pc:docMk/>
          <pc:sldMk cId="2522167064" sldId="267"/>
        </pc:sldMkLst>
        <pc:spChg chg="del">
          <ac:chgData name="Anderson, Janey" userId="f9c25bdf-00ed-46da-b97f-c188fd4cad27" providerId="ADAL" clId="{C30E2296-B163-4304-9EF9-D68921BC1531}" dt="2023-02-02T20:04:50.307" v="1607" actId="478"/>
          <ac:spMkLst>
            <pc:docMk/>
            <pc:sldMk cId="2522167064" sldId="267"/>
            <ac:spMk id="2" creationId="{D7FBCED1-AF8D-451A-993E-A0693D4C3924}"/>
          </ac:spMkLst>
        </pc:spChg>
        <pc:spChg chg="mod">
          <ac:chgData name="Anderson, Janey" userId="f9c25bdf-00ed-46da-b97f-c188fd4cad27" providerId="ADAL" clId="{C30E2296-B163-4304-9EF9-D68921BC1531}" dt="2023-02-03T10:02:49.093" v="1820" actId="113"/>
          <ac:spMkLst>
            <pc:docMk/>
            <pc:sldMk cId="2522167064" sldId="267"/>
            <ac:spMk id="3" creationId="{3495A8C2-CA2D-4EBB-B6F0-35693151490F}"/>
          </ac:spMkLst>
        </pc:spChg>
      </pc:sldChg>
      <pc:sldChg chg="addSp delSp modSp new mod setBg setClrOvrMap">
        <pc:chgData name="Anderson, Janey" userId="f9c25bdf-00ed-46da-b97f-c188fd4cad27" providerId="ADAL" clId="{C30E2296-B163-4304-9EF9-D68921BC1531}" dt="2023-02-02T20:41:15.926" v="1686" actId="26606"/>
        <pc:sldMkLst>
          <pc:docMk/>
          <pc:sldMk cId="843836127" sldId="268"/>
        </pc:sldMkLst>
        <pc:spChg chg="del mod">
          <ac:chgData name="Anderson, Janey" userId="f9c25bdf-00ed-46da-b97f-c188fd4cad27" providerId="ADAL" clId="{C30E2296-B163-4304-9EF9-D68921BC1531}" dt="2023-02-02T20:11:17.864" v="1628" actId="478"/>
          <ac:spMkLst>
            <pc:docMk/>
            <pc:sldMk cId="843836127" sldId="268"/>
            <ac:spMk id="2" creationId="{FF864B38-3733-488F-8E72-79C1F91F098A}"/>
          </ac:spMkLst>
        </pc:spChg>
        <pc:spChg chg="mod ord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3" creationId="{3457EE92-8E1E-4B86-B9F0-8497590ABB3F}"/>
          </ac:spMkLst>
        </pc:spChg>
        <pc:spChg chg="add del">
          <ac:chgData name="Anderson, Janey" userId="f9c25bdf-00ed-46da-b97f-c188fd4cad27" providerId="ADAL" clId="{C30E2296-B163-4304-9EF9-D68921BC1531}" dt="2023-02-02T20:39:53.820" v="1672" actId="26606"/>
          <ac:spMkLst>
            <pc:docMk/>
            <pc:sldMk cId="843836127" sldId="268"/>
            <ac:spMk id="20" creationId="{5CB593EA-2F98-479F-B4C4-F366571FA64D}"/>
          </ac:spMkLst>
        </pc:spChg>
        <pc:spChg chg="add del">
          <ac:chgData name="Anderson, Janey" userId="f9c25bdf-00ed-46da-b97f-c188fd4cad27" providerId="ADAL" clId="{C30E2296-B163-4304-9EF9-D68921BC1531}" dt="2023-02-02T20:39:53.820" v="1672" actId="26606"/>
          <ac:spMkLst>
            <pc:docMk/>
            <pc:sldMk cId="843836127" sldId="268"/>
            <ac:spMk id="21" creationId="{39BEB6D0-9E4E-4221-93D1-74ABECEE9EFC}"/>
          </ac:spMkLst>
        </pc:spChg>
        <pc:spChg chg="add del">
          <ac:chgData name="Anderson, Janey" userId="f9c25bdf-00ed-46da-b97f-c188fd4cad27" providerId="ADAL" clId="{C30E2296-B163-4304-9EF9-D68921BC1531}" dt="2023-02-02T20:39:23.967" v="1668" actId="26606"/>
          <ac:spMkLst>
            <pc:docMk/>
            <pc:sldMk cId="843836127" sldId="268"/>
            <ac:spMk id="22" creationId="{07977D39-626F-40D7-B00F-16E02602DD5A}"/>
          </ac:spMkLst>
        </pc:spChg>
        <pc:spChg chg="add del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23" creationId="{07977D39-626F-40D7-B00F-16E02602DD5A}"/>
          </ac:spMkLst>
        </pc:spChg>
        <pc:spChg chg="add del">
          <ac:chgData name="Anderson, Janey" userId="f9c25bdf-00ed-46da-b97f-c188fd4cad27" providerId="ADAL" clId="{C30E2296-B163-4304-9EF9-D68921BC1531}" dt="2023-02-02T20:39:23.967" v="1668" actId="26606"/>
          <ac:spMkLst>
            <pc:docMk/>
            <pc:sldMk cId="843836127" sldId="268"/>
            <ac:spMk id="24" creationId="{B905CDE4-B751-4B3E-B625-6E59F8903414}"/>
          </ac:spMkLst>
        </pc:spChg>
        <pc:spChg chg="add del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25" creationId="{B905CDE4-B751-4B3E-B625-6E59F8903414}"/>
          </ac:spMkLst>
        </pc:spChg>
        <pc:spChg chg="add del">
          <ac:chgData name="Anderson, Janey" userId="f9c25bdf-00ed-46da-b97f-c188fd4cad27" providerId="ADAL" clId="{C30E2296-B163-4304-9EF9-D68921BC1531}" dt="2023-02-02T20:39:23.967" v="1668" actId="26606"/>
          <ac:spMkLst>
            <pc:docMk/>
            <pc:sldMk cId="843836127" sldId="268"/>
            <ac:spMk id="26" creationId="{08108C16-F4C0-44AA-999D-17BD39219B24}"/>
          </ac:spMkLst>
        </pc:spChg>
        <pc:spChg chg="add del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27" creationId="{08108C16-F4C0-44AA-999D-17BD39219B24}"/>
          </ac:spMkLst>
        </pc:spChg>
        <pc:spChg chg="add del">
          <ac:chgData name="Anderson, Janey" userId="f9c25bdf-00ed-46da-b97f-c188fd4cad27" providerId="ADAL" clId="{C30E2296-B163-4304-9EF9-D68921BC1531}" dt="2023-02-02T20:39:23.967" v="1668" actId="26606"/>
          <ac:spMkLst>
            <pc:docMk/>
            <pc:sldMk cId="843836127" sldId="268"/>
            <ac:spMk id="28" creationId="{CDC29AC1-2821-4FCC-B597-88DAF39C36FE}"/>
          </ac:spMkLst>
        </pc:spChg>
        <pc:spChg chg="add del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29" creationId="{CDC29AC1-2821-4FCC-B597-88DAF39C36FE}"/>
          </ac:spMkLst>
        </pc:spChg>
        <pc:spChg chg="add del">
          <ac:chgData name="Anderson, Janey" userId="f9c25bdf-00ed-46da-b97f-c188fd4cad27" providerId="ADAL" clId="{C30E2296-B163-4304-9EF9-D68921BC1531}" dt="2023-02-02T20:39:23.967" v="1668" actId="26606"/>
          <ac:spMkLst>
            <pc:docMk/>
            <pc:sldMk cId="843836127" sldId="268"/>
            <ac:spMk id="30" creationId="{0640CCAE-325C-4DD0-BB26-38BF690F3BBB}"/>
          </ac:spMkLst>
        </pc:spChg>
        <pc:spChg chg="add del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31" creationId="{0640CCAE-325C-4DD0-BB26-38BF690F3BBB}"/>
          </ac:spMkLst>
        </pc:spChg>
        <pc:spChg chg="add del">
          <ac:chgData name="Anderson, Janey" userId="f9c25bdf-00ed-46da-b97f-c188fd4cad27" providerId="ADAL" clId="{C30E2296-B163-4304-9EF9-D68921BC1531}" dt="2023-02-02T20:39:23.967" v="1668" actId="26606"/>
          <ac:spMkLst>
            <pc:docMk/>
            <pc:sldMk cId="843836127" sldId="268"/>
            <ac:spMk id="32" creationId="{C8F10CB3-3B5E-4C7A-98CF-B87454DDFA39}"/>
          </ac:spMkLst>
        </pc:spChg>
        <pc:spChg chg="add del">
          <ac:chgData name="Anderson, Janey" userId="f9c25bdf-00ed-46da-b97f-c188fd4cad27" providerId="ADAL" clId="{C30E2296-B163-4304-9EF9-D68921BC1531}" dt="2023-02-02T20:41:15.926" v="1686" actId="26606"/>
          <ac:spMkLst>
            <pc:docMk/>
            <pc:sldMk cId="843836127" sldId="268"/>
            <ac:spMk id="33" creationId="{C8F10CB3-3B5E-4C7A-98CF-B87454DDFA39}"/>
          </ac:spMkLst>
        </pc:spChg>
        <pc:picChg chg="add mod ord">
          <ac:chgData name="Anderson, Janey" userId="f9c25bdf-00ed-46da-b97f-c188fd4cad27" providerId="ADAL" clId="{C30E2296-B163-4304-9EF9-D68921BC1531}" dt="2023-02-02T20:41:15.926" v="1686" actId="26606"/>
          <ac:picMkLst>
            <pc:docMk/>
            <pc:sldMk cId="843836127" sldId="268"/>
            <ac:picMk id="5" creationId="{95B050A4-554C-4BB6-A59E-51BCB9EC15C5}"/>
          </ac:picMkLst>
        </pc:picChg>
        <pc:picChg chg="add mod ord">
          <ac:chgData name="Anderson, Janey" userId="f9c25bdf-00ed-46da-b97f-c188fd4cad27" providerId="ADAL" clId="{C30E2296-B163-4304-9EF9-D68921BC1531}" dt="2023-02-02T20:41:15.926" v="1686" actId="26606"/>
          <ac:picMkLst>
            <pc:docMk/>
            <pc:sldMk cId="843836127" sldId="268"/>
            <ac:picMk id="7" creationId="{3FFC1A40-5E5B-4B99-86FE-08DE9F732F51}"/>
          </ac:picMkLst>
        </pc:picChg>
        <pc:picChg chg="add mod ord">
          <ac:chgData name="Anderson, Janey" userId="f9c25bdf-00ed-46da-b97f-c188fd4cad27" providerId="ADAL" clId="{C30E2296-B163-4304-9EF9-D68921BC1531}" dt="2023-02-02T20:41:15.926" v="1686" actId="26606"/>
          <ac:picMkLst>
            <pc:docMk/>
            <pc:sldMk cId="843836127" sldId="268"/>
            <ac:picMk id="9" creationId="{A31D4B14-3A49-4759-BFF5-47DE19C2D657}"/>
          </ac:picMkLst>
        </pc:picChg>
        <pc:picChg chg="add del mod">
          <ac:chgData name="Anderson, Janey" userId="f9c25bdf-00ed-46da-b97f-c188fd4cad27" providerId="ADAL" clId="{C30E2296-B163-4304-9EF9-D68921BC1531}" dt="2023-02-02T20:18:56.890" v="1643" actId="478"/>
          <ac:picMkLst>
            <pc:docMk/>
            <pc:sldMk cId="843836127" sldId="268"/>
            <ac:picMk id="11" creationId="{221AC343-1FB7-4DF9-97AD-07F0E554843B}"/>
          </ac:picMkLst>
        </pc:picChg>
        <pc:picChg chg="add mod ord">
          <ac:chgData name="Anderson, Janey" userId="f9c25bdf-00ed-46da-b97f-c188fd4cad27" providerId="ADAL" clId="{C30E2296-B163-4304-9EF9-D68921BC1531}" dt="2023-02-02T20:41:15.926" v="1686" actId="26606"/>
          <ac:picMkLst>
            <pc:docMk/>
            <pc:sldMk cId="843836127" sldId="268"/>
            <ac:picMk id="13" creationId="{7676A90F-F923-4008-96C7-AC2092AC951A}"/>
          </ac:picMkLst>
        </pc:picChg>
        <pc:picChg chg="add mod ord">
          <ac:chgData name="Anderson, Janey" userId="f9c25bdf-00ed-46da-b97f-c188fd4cad27" providerId="ADAL" clId="{C30E2296-B163-4304-9EF9-D68921BC1531}" dt="2023-02-02T20:41:15.926" v="1686" actId="26606"/>
          <ac:picMkLst>
            <pc:docMk/>
            <pc:sldMk cId="843836127" sldId="268"/>
            <ac:picMk id="15" creationId="{D94A7F68-54E2-4AE1-8F1C-34F41DABF650}"/>
          </ac:picMkLst>
        </pc:picChg>
        <pc:picChg chg="add mod ord">
          <ac:chgData name="Anderson, Janey" userId="f9c25bdf-00ed-46da-b97f-c188fd4cad27" providerId="ADAL" clId="{C30E2296-B163-4304-9EF9-D68921BC1531}" dt="2023-02-02T20:41:15.926" v="1686" actId="26606"/>
          <ac:picMkLst>
            <pc:docMk/>
            <pc:sldMk cId="843836127" sldId="268"/>
            <ac:picMk id="17" creationId="{0B82E0BF-E2DA-4BF7-9D28-A777E3B388A4}"/>
          </ac:picMkLst>
        </pc:picChg>
        <pc:picChg chg="add del mod">
          <ac:chgData name="Anderson, Janey" userId="f9c25bdf-00ed-46da-b97f-c188fd4cad27" providerId="ADAL" clId="{C30E2296-B163-4304-9EF9-D68921BC1531}" dt="2023-02-02T20:37:17.185" v="1657" actId="478"/>
          <ac:picMkLst>
            <pc:docMk/>
            <pc:sldMk cId="843836127" sldId="268"/>
            <ac:picMk id="19" creationId="{744C2E26-ECB0-4A03-8C0E-96135AC217BF}"/>
          </ac:picMkLst>
        </pc:picChg>
      </pc:sldChg>
      <pc:sldChg chg="delSp modSp new mod">
        <pc:chgData name="Anderson, Janey" userId="f9c25bdf-00ed-46da-b97f-c188fd4cad27" providerId="ADAL" clId="{C30E2296-B163-4304-9EF9-D68921BC1531}" dt="2023-02-02T20:56:01.965" v="1815" actId="255"/>
        <pc:sldMkLst>
          <pc:docMk/>
          <pc:sldMk cId="3866843260" sldId="269"/>
        </pc:sldMkLst>
        <pc:spChg chg="del mod">
          <ac:chgData name="Anderson, Janey" userId="f9c25bdf-00ed-46da-b97f-c188fd4cad27" providerId="ADAL" clId="{C30E2296-B163-4304-9EF9-D68921BC1531}" dt="2023-02-02T20:54:15.695" v="1808" actId="478"/>
          <ac:spMkLst>
            <pc:docMk/>
            <pc:sldMk cId="3866843260" sldId="269"/>
            <ac:spMk id="2" creationId="{EDA95CD1-A113-4DDE-BBC5-405223DEEC4D}"/>
          </ac:spMkLst>
        </pc:spChg>
        <pc:spChg chg="mod">
          <ac:chgData name="Anderson, Janey" userId="f9c25bdf-00ed-46da-b97f-c188fd4cad27" providerId="ADAL" clId="{C30E2296-B163-4304-9EF9-D68921BC1531}" dt="2023-02-02T20:56:01.965" v="1815" actId="255"/>
          <ac:spMkLst>
            <pc:docMk/>
            <pc:sldMk cId="3866843260" sldId="269"/>
            <ac:spMk id="3" creationId="{0235FEBE-76C3-4412-B2D0-B576B42288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451518" latinLnBrk="0">
      <a:defRPr sz="1200">
        <a:latin typeface="+mj-lt"/>
        <a:ea typeface="+mj-ea"/>
        <a:cs typeface="+mj-cs"/>
        <a:sym typeface="Calibri"/>
      </a:defRPr>
    </a:lvl1pPr>
    <a:lvl2pPr indent="228600" defTabSz="1451518" latinLnBrk="0">
      <a:defRPr sz="1200">
        <a:latin typeface="+mj-lt"/>
        <a:ea typeface="+mj-ea"/>
        <a:cs typeface="+mj-cs"/>
        <a:sym typeface="Calibri"/>
      </a:defRPr>
    </a:lvl2pPr>
    <a:lvl3pPr indent="457200" defTabSz="1451518" latinLnBrk="0">
      <a:defRPr sz="1200">
        <a:latin typeface="+mj-lt"/>
        <a:ea typeface="+mj-ea"/>
        <a:cs typeface="+mj-cs"/>
        <a:sym typeface="Calibri"/>
      </a:defRPr>
    </a:lvl3pPr>
    <a:lvl4pPr indent="685800" defTabSz="1451518" latinLnBrk="0">
      <a:defRPr sz="1200">
        <a:latin typeface="+mj-lt"/>
        <a:ea typeface="+mj-ea"/>
        <a:cs typeface="+mj-cs"/>
        <a:sym typeface="Calibri"/>
      </a:defRPr>
    </a:lvl4pPr>
    <a:lvl5pPr indent="914400" defTabSz="1451518" latinLnBrk="0">
      <a:defRPr sz="1200">
        <a:latin typeface="+mj-lt"/>
        <a:ea typeface="+mj-ea"/>
        <a:cs typeface="+mj-cs"/>
        <a:sym typeface="Calibri"/>
      </a:defRPr>
    </a:lvl5pPr>
    <a:lvl6pPr indent="1143000" defTabSz="1451518" latinLnBrk="0">
      <a:defRPr sz="1200">
        <a:latin typeface="+mj-lt"/>
        <a:ea typeface="+mj-ea"/>
        <a:cs typeface="+mj-cs"/>
        <a:sym typeface="Calibri"/>
      </a:defRPr>
    </a:lvl6pPr>
    <a:lvl7pPr indent="1371600" defTabSz="1451518" latinLnBrk="0">
      <a:defRPr sz="1200">
        <a:latin typeface="+mj-lt"/>
        <a:ea typeface="+mj-ea"/>
        <a:cs typeface="+mj-cs"/>
        <a:sym typeface="Calibri"/>
      </a:defRPr>
    </a:lvl7pPr>
    <a:lvl8pPr indent="1600200" defTabSz="1451518" latinLnBrk="0">
      <a:defRPr sz="1200">
        <a:latin typeface="+mj-lt"/>
        <a:ea typeface="+mj-ea"/>
        <a:cs typeface="+mj-cs"/>
        <a:sym typeface="Calibri"/>
      </a:defRPr>
    </a:lvl8pPr>
    <a:lvl9pPr indent="1828800" defTabSz="1451518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19200" y="2841061"/>
            <a:ext cx="13817600" cy="19603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38400" y="5182499"/>
            <a:ext cx="11379200" cy="233720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725758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45151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2177277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903036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1785600" y="366247"/>
            <a:ext cx="3657600" cy="78033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366247"/>
            <a:ext cx="10701867" cy="780339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84112" y="5876888"/>
            <a:ext cx="13817601" cy="1816416"/>
          </a:xfrm>
          <a:prstGeom prst="rect">
            <a:avLst/>
          </a:prstGeo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84112" y="3876290"/>
            <a:ext cx="13817601" cy="200059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725758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1451518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2177277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2903036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2133970"/>
            <a:ext cx="7179734" cy="6035666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/>
            </a:lvl1pPr>
            <a:lvl2pPr marL="1250980" indent="-525220">
              <a:spcBef>
                <a:spcPts val="1000"/>
              </a:spcBef>
              <a:defRPr sz="4400"/>
            </a:lvl2pPr>
            <a:lvl3pPr marL="1950477" indent="-498959">
              <a:spcBef>
                <a:spcPts val="1000"/>
              </a:spcBef>
              <a:defRPr sz="4400"/>
            </a:lvl3pPr>
            <a:lvl4pPr marL="2727853" indent="-550576">
              <a:spcBef>
                <a:spcPts val="1000"/>
              </a:spcBef>
              <a:defRPr sz="4400"/>
            </a:lvl4pPr>
            <a:lvl5pPr marL="3453613" indent="-550576">
              <a:spcBef>
                <a:spcPts val="10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2800" y="2047172"/>
            <a:ext cx="7182557" cy="85316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900"/>
              </a:spcBef>
              <a:buSzTx/>
              <a:buFontTx/>
              <a:buNone/>
              <a:defRPr sz="3800" b="1"/>
            </a:lvl1pPr>
            <a:lvl2pPr marL="0" indent="725758">
              <a:spcBef>
                <a:spcPts val="900"/>
              </a:spcBef>
              <a:buSzTx/>
              <a:buFontTx/>
              <a:buNone/>
              <a:defRPr sz="3800" b="1"/>
            </a:lvl2pPr>
            <a:lvl3pPr marL="0" indent="1451518">
              <a:spcBef>
                <a:spcPts val="900"/>
              </a:spcBef>
              <a:buSzTx/>
              <a:buFontTx/>
              <a:buNone/>
              <a:defRPr sz="3800" b="1"/>
            </a:lvl3pPr>
            <a:lvl4pPr marL="0" indent="2177277">
              <a:spcBef>
                <a:spcPts val="900"/>
              </a:spcBef>
              <a:buSzTx/>
              <a:buFontTx/>
              <a:buNone/>
              <a:defRPr sz="3800" b="1"/>
            </a:lvl4pPr>
            <a:lvl5pPr marL="0" indent="2903036">
              <a:spcBef>
                <a:spcPts val="900"/>
              </a:spcBef>
              <a:buSzTx/>
              <a:buFontTx/>
              <a:buNone/>
              <a:defRPr sz="3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57823" y="2047172"/>
            <a:ext cx="7185378" cy="85316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900"/>
              </a:spcBef>
              <a:buSzTx/>
              <a:buFontTx/>
              <a:buNone/>
              <a:defRPr sz="38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12800" y="364130"/>
            <a:ext cx="5348113" cy="1549669"/>
          </a:xfrm>
          <a:prstGeom prst="rect">
            <a:avLst/>
          </a:prstGeom>
        </p:spPr>
        <p:txBody>
          <a:bodyPr anchor="b"/>
          <a:lstStyle>
            <a:lvl1pPr algn="l">
              <a:defRPr sz="32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6355643" y="364130"/>
            <a:ext cx="9087557" cy="780550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812801" y="1913799"/>
            <a:ext cx="5348112" cy="625583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2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3186290" y="6401911"/>
            <a:ext cx="9753601" cy="755783"/>
          </a:xfrm>
          <a:prstGeom prst="rect">
            <a:avLst/>
          </a:prstGeom>
        </p:spPr>
        <p:txBody>
          <a:bodyPr anchor="b"/>
          <a:lstStyle>
            <a:lvl1pPr algn="l">
              <a:defRPr sz="32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186290" y="817175"/>
            <a:ext cx="9753601" cy="54873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86290" y="7157693"/>
            <a:ext cx="9753601" cy="1073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200"/>
            </a:lvl1pPr>
            <a:lvl2pPr marL="0" indent="725758">
              <a:spcBef>
                <a:spcPts val="500"/>
              </a:spcBef>
              <a:buSzTx/>
              <a:buFontTx/>
              <a:buNone/>
              <a:defRPr sz="2200"/>
            </a:lvl2pPr>
            <a:lvl3pPr marL="0" indent="1451518">
              <a:spcBef>
                <a:spcPts val="500"/>
              </a:spcBef>
              <a:buSzTx/>
              <a:buFontTx/>
              <a:buNone/>
              <a:defRPr sz="2200"/>
            </a:lvl3pPr>
            <a:lvl4pPr marL="0" indent="2177277">
              <a:spcBef>
                <a:spcPts val="500"/>
              </a:spcBef>
              <a:buSzTx/>
              <a:buFontTx/>
              <a:buNone/>
              <a:defRPr sz="2200"/>
            </a:lvl4pPr>
            <a:lvl5pPr marL="0" indent="2903036">
              <a:spcBef>
                <a:spcPts val="500"/>
              </a:spcBef>
              <a:buSzTx/>
              <a:buFont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12800" y="366247"/>
            <a:ext cx="14630400" cy="1524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576" tIns="72576" rIns="72576" bIns="7257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2133970"/>
            <a:ext cx="14630400" cy="603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576" tIns="72576" rIns="72576" bIns="72576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040748" y="8501438"/>
            <a:ext cx="402453" cy="437253"/>
          </a:xfrm>
          <a:prstGeom prst="rect">
            <a:avLst/>
          </a:prstGeom>
          <a:ln w="12700">
            <a:miter lim="400000"/>
          </a:ln>
        </p:spPr>
        <p:txBody>
          <a:bodyPr wrap="none" lIns="72576" tIns="72576" rIns="72576" bIns="72576" anchor="ctr">
            <a:spAutoFit/>
          </a:bodyPr>
          <a:lstStyle>
            <a:lvl1pPr algn="r">
              <a:defRPr sz="1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544319" marR="0" indent="-544319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251522" marR="0" indent="-525763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938541" marR="0" indent="-487023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755617" marR="0" indent="-578340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3481377" marR="0" indent="-578340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4207136" marR="0" indent="-578340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4932895" marR="0" indent="-578340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5658654" marR="0" indent="-578340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6384414" marR="0" indent="-578340" algn="l" defTabSz="1451518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5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725758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451518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177277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903036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628795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354555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5080315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5806073" algn="r" defTabSz="14515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ntent Placeholder 9"/>
          <p:cNvSpPr txBox="1"/>
          <p:nvPr/>
        </p:nvSpPr>
        <p:spPr>
          <a:xfrm>
            <a:off x="783183" y="612354"/>
            <a:ext cx="8229601" cy="112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576" tIns="72576" rIns="72576" bIns="72576">
            <a:normAutofit/>
          </a:bodyPr>
          <a:lstStyle/>
          <a:p>
            <a:pPr defTabSz="580607">
              <a:lnSpc>
                <a:spcPct val="110000"/>
              </a:lnSpc>
              <a:spcBef>
                <a:spcPts val="400"/>
              </a:spcBef>
              <a:defRPr sz="1920" b="1">
                <a:solidFill>
                  <a:srgbClr val="2782C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580607">
              <a:lnSpc>
                <a:spcPct val="110000"/>
              </a:lnSpc>
              <a:spcBef>
                <a:spcPts val="400"/>
              </a:spcBef>
              <a:defRPr sz="192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16" name="Content Placeholder 9"/>
          <p:cNvSpPr txBox="1"/>
          <p:nvPr/>
        </p:nvSpPr>
        <p:spPr>
          <a:xfrm>
            <a:off x="783183" y="612354"/>
            <a:ext cx="14041561" cy="708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576" tIns="72576" rIns="72576" bIns="72576">
            <a:normAutofit fontScale="85000" lnSpcReduction="20000"/>
          </a:bodyPr>
          <a:lstStyle>
            <a:lvl1pPr>
              <a:lnSpc>
                <a:spcPct val="110000"/>
              </a:lnSpc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en-GB" sz="5100" dirty="0">
              <a:solidFill>
                <a:srgbClr val="888888"/>
              </a:solidFill>
            </a:endParaRPr>
          </a:p>
          <a:p>
            <a:pPr algn="ctr"/>
            <a:r>
              <a:rPr lang="en-GB" sz="5100" dirty="0">
                <a:solidFill>
                  <a:srgbClr val="888888"/>
                </a:solidFill>
              </a:rPr>
              <a:t>Invigor8 Falls Prevention Programme</a:t>
            </a:r>
          </a:p>
          <a:p>
            <a:pPr algn="ctr"/>
            <a:endParaRPr lang="en-GB" sz="5100" dirty="0">
              <a:solidFill>
                <a:srgbClr val="888888"/>
              </a:solidFill>
            </a:endParaRPr>
          </a:p>
          <a:p>
            <a:pPr algn="ctr"/>
            <a:r>
              <a:rPr lang="en-GB" sz="5100" dirty="0">
                <a:solidFill>
                  <a:srgbClr val="888888"/>
                </a:solidFill>
              </a:rPr>
              <a:t>Healthy and Active Rehabilitation Programme</a:t>
            </a:r>
          </a:p>
          <a:p>
            <a:pPr algn="ctr"/>
            <a:endParaRPr lang="en-GB" sz="5100" dirty="0">
              <a:solidFill>
                <a:srgbClr val="888888"/>
              </a:solidFill>
            </a:endParaRPr>
          </a:p>
          <a:p>
            <a:endParaRPr lang="en-GB" sz="3400" dirty="0">
              <a:solidFill>
                <a:srgbClr val="888888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“If physical activity were a drug, we’d talk about it as a miracle cure”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Quote by Professor Dame Sally Davies, Chief Medical Officer for England and Chief Medical Adviser to the UK government (2017)</a:t>
            </a:r>
          </a:p>
          <a:p>
            <a:pPr marL="0" indent="0">
              <a:lnSpc>
                <a:spcPct val="107000"/>
              </a:lnSpc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Janey Anderson, Team Leader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Sport and Leisure,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South Ayrshire Council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sz="34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CFFDB-A7A0-48E9-BD2F-E45394915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1078173"/>
            <a:ext cx="14630400" cy="7091463"/>
          </a:xfrm>
        </p:spPr>
        <p:txBody>
          <a:bodyPr/>
          <a:lstStyle/>
          <a:p>
            <a:r>
              <a:rPr lang="en-GB" sz="3200" b="1" dirty="0"/>
              <a:t>Squat challenge comments</a:t>
            </a:r>
          </a:p>
          <a:p>
            <a:endParaRPr lang="en-GB" sz="3200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“Before participating in the squat challenge I had to go up my stairs on my bottom.  Now I can walk up the stairs.  Feels so good.”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had to go up stairs sideways, one step at a time with 2 hands holding onto the handrail.  I can now walk up the stairs one at a time and don’t even think about it.” 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5409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5A8C2-CA2D-4EBB-B6F0-356931514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750627"/>
            <a:ext cx="14630400" cy="7419009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  Invigor8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“Since joining this class I have experienced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improvements in my physical strength and stamina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I find that I can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 further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 previously.  Before I needed to pause for a rest.”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have 14 stairs at home which I can now manage without stopping for a rest most days.”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“Feeling more fit physically is a morale booster.  Rather than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feeling I was going to become weaker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am now encouraged by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regaining some of my strength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can only hope that this will continue to improve.”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“On cold, wet winter days it would be all to easy to sit at home in front of the tele’.  Having somewhere to go, where you are always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greeted warmly and given encouragement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company of others is a great incentive.”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1670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49DD5-70D6-4DBB-B22D-FCE3E5FAD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518615"/>
            <a:ext cx="14630400" cy="765102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Christine   Invigor8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mental benefits are immense.   The exercise stimulates my brain and helps with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companionship easing my loneliness and it's good fun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Jacqui     Gentle Movement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have found the exercise very helpful.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movement and balance are improving every week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Hoping to try invigor8 class next. I had a very bad dose of Covid a couple of months ago and I was finding it very difficult to catch my breath.  I started using the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breathing techniques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learning in the gentle movement class which was a great help.  Thank you.”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Doug      HARP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“Having had a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triple heart bypass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keen to improve my health. The classes are excellent for giving me different exercises that I would not do at home.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the benefits after only six weeks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 and have been encouraged so much I have signed up for more classes.”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“Knowing I can push myself under expert supervision has improved my personal assessment of how well I can become. I return from classes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feeling far more positive about life and personal health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6542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7EE92-8E1E-4B86-B9F0-8497590A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050A4-554C-4BB6-A59E-51BCB9EC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349" y="560610"/>
            <a:ext cx="3126223" cy="4305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C1A40-5E5B-4B99-86FE-08DE9F732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27" y="338436"/>
            <a:ext cx="5718244" cy="4151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D4B14-3A49-4759-BFF5-47DE19C2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376" y="5029261"/>
            <a:ext cx="5073295" cy="3140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6A90F-F923-4008-96C7-AC2092AC9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064" y="4271749"/>
            <a:ext cx="4434871" cy="40334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4A7F68-54E2-4AE1-8F1C-34F41DABF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247" y="415138"/>
            <a:ext cx="4803423" cy="3140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82E0BF-E2DA-4BF7-9D28-A777E3B38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8009" y="5151803"/>
            <a:ext cx="4409563" cy="260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361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95F3B-56E5-48ED-831B-9572F70A7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354842"/>
            <a:ext cx="14630400" cy="773290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ressures increasing across NHS and Health and Social Care services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ife expectancy of South Ayrshire’s older population set to increase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Invigor8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based exercise programme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 in the prevention of falls or fear of falling in the over 60’s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exercise programme assist people with cardiac, stroke, cancer, pulmonary, diabetic medical history to self-manage their health via increased physical activity and exercise.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programmes provide health benefits physically, mentally and socially and assist in maintaining or improving health and independence.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880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521A1-0968-4CCF-AEA7-4ECFEAA66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846161"/>
            <a:ext cx="14630400" cy="732347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Invigor8, falls prevention exercise programme,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 in 2006, is an evidence-based, pan Ayrshire model of exercise classes for the over 60’s to improve or maintain a person’s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strength, balance, flexibility, endurance and build confidence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people are admitted to hospital for falls related incidents than any other condition.  Having a fall can cause soft tissue damage, fractures or even death.  Falls, or being fearful of having a fall can also cause loss of confidence and people may become isolated.</a:t>
            </a:r>
          </a:p>
          <a:p>
            <a:endParaRPr lang="en-GB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Exercise classes throughout South Ayrshire; maintaining people’s independence, improving or maintaining functional ability to do every day tasks, socialising to improve mental health and reduce loneliness. </a:t>
            </a:r>
            <a:endParaRPr lang="en-GB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062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40C95-F6F7-4D75-9108-F18014343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832513"/>
            <a:ext cx="14630400" cy="7337123"/>
          </a:xfrm>
        </p:spPr>
        <p:txBody>
          <a:bodyPr/>
          <a:lstStyle/>
          <a:p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Healthy and Active Rehabilitation Programme (HARP)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of rehabilitation for people living in Ayrshire with multimorbidity.  Includes people with cardiac, stroke, cancers, pulmonary or diabetic medical history.  </a:t>
            </a:r>
          </a:p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 in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 is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multi-agency health and social care team. 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ollaborative approach to produce a generic approach to rehabilitation spanning all three Ayrshire health and social care partnerships.</a:t>
            </a:r>
          </a:p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HARP has been designed as a flexible 4-tiered model with a focus on supporting services and service users to develop the confidence and capabilities to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self-manage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their conditions.  </a:t>
            </a:r>
          </a:p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Ayrshire Council’s Sport and Leisure team provide Tier 2,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specialised rehabilitation exercise classes and activities providing lifelong self-management skills to maintain and /or improved health physically, mentally, and socially.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85519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AD085-398A-4014-99CE-1176E617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668740"/>
            <a:ext cx="14630400" cy="750089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F159F-7098-405A-A1F3-BB54D3F26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64" y="1364776"/>
            <a:ext cx="15058328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79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F835A-6C0F-4CE9-BFCF-0DC06B41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696036"/>
            <a:ext cx="14630400" cy="74736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Classes available in South Ayrshire</a:t>
            </a:r>
            <a:endParaRPr lang="en-GB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Invigor8 classes                                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HARP / Weigh to go classes          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Gentle Movement classes            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ombining Tai Chi and Qigong 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Health Walks                                    1hr long, volunteer led walks.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1,043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pay as you go members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127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Health Memberships       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1345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5FEBE-76C3-4412-B2D0-B576B4228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736979"/>
            <a:ext cx="14630400" cy="743265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 are delivered by highly qualified, Health and Fitness Instructors.  Qualifications include: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Exercise Referral Qualification (Level 3)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BACPR - </a:t>
            </a:r>
            <a:r>
              <a:rPr lang="en-GB" sz="30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British Association for Cardiovascular Prevention and Rehabilitation (Level 4)</a:t>
            </a:r>
            <a:endParaRPr lang="en-GB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CanRehab – Cancer rehabilitation (Level 4)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 – Postural Stability Instructor (Level 4)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Obesity and Diabetes Prevention Instructor (Level 4)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 to go, healthy weight programme devised by NHS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8432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092939-23F4-4AC8-A802-C650D798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6" y="864277"/>
            <a:ext cx="14540088" cy="74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62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8AFD-09C5-4DF2-9E3A-4E6E660C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38" y="839021"/>
            <a:ext cx="4673994" cy="21630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referrals </a:t>
            </a:r>
            <a:b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 – Dec 2022 = </a:t>
            </a:r>
            <a:r>
              <a:rPr lang="en-US" sz="3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550</a:t>
            </a:r>
            <a:br>
              <a:rPr lang="en-US" sz="4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900DA-7CA9-4655-BD51-B50E93BC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241" y="3251200"/>
            <a:ext cx="4673992" cy="50472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Referrals by health professionals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cardiac, stroke, complex medical history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Vouchers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handed out by health professionals, community link practitioners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referral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408" y="0"/>
            <a:ext cx="10070592" cy="9144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584" y="743712"/>
            <a:ext cx="8778797" cy="765224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FB043E5-EA6E-4D9D-95AF-440C6ACA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584" y="1963623"/>
            <a:ext cx="8402006" cy="54613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22224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45151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45151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45151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45151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972</Words>
  <Application>Microsoft Office PowerPoint</Application>
  <PresentationFormat>Custom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referrals  Apr – Dec 2022 = 550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Janey</dc:creator>
  <cp:lastModifiedBy>Anderson, Janey</cp:lastModifiedBy>
  <cp:revision>1</cp:revision>
  <dcterms:modified xsi:type="dcterms:W3CDTF">2023-02-03T10:23:03Z</dcterms:modified>
</cp:coreProperties>
</file>